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  <p:sldId id="259" r:id="rId3"/>
    <p:sldId id="269" r:id="rId4"/>
    <p:sldId id="260" r:id="rId5"/>
    <p:sldId id="293" r:id="rId6"/>
    <p:sldId id="256" r:id="rId7"/>
    <p:sldId id="270" r:id="rId8"/>
    <p:sldId id="294" r:id="rId9"/>
    <p:sldId id="295" r:id="rId10"/>
    <p:sldId id="302" r:id="rId11"/>
    <p:sldId id="301" r:id="rId12"/>
    <p:sldId id="288" r:id="rId13"/>
    <p:sldId id="296" r:id="rId14"/>
    <p:sldId id="289" r:id="rId15"/>
    <p:sldId id="297" r:id="rId16"/>
    <p:sldId id="298" r:id="rId17"/>
    <p:sldId id="261" r:id="rId18"/>
    <p:sldId id="310" r:id="rId19"/>
    <p:sldId id="309" r:id="rId20"/>
    <p:sldId id="305" r:id="rId21"/>
    <p:sldId id="304" r:id="rId22"/>
    <p:sldId id="257" r:id="rId23"/>
    <p:sldId id="262" r:id="rId24"/>
    <p:sldId id="272" r:id="rId25"/>
    <p:sldId id="307" r:id="rId26"/>
    <p:sldId id="308" r:id="rId27"/>
    <p:sldId id="311" r:id="rId28"/>
    <p:sldId id="312" r:id="rId29"/>
    <p:sldId id="266" r:id="rId30"/>
    <p:sldId id="276" r:id="rId31"/>
    <p:sldId id="265" r:id="rId32"/>
    <p:sldId id="274" r:id="rId33"/>
    <p:sldId id="268" r:id="rId34"/>
    <p:sldId id="278" r:id="rId35"/>
    <p:sldId id="263" r:id="rId36"/>
    <p:sldId id="273" r:id="rId37"/>
    <p:sldId id="281" r:id="rId38"/>
    <p:sldId id="282" r:id="rId39"/>
    <p:sldId id="286" r:id="rId40"/>
    <p:sldId id="287" r:id="rId41"/>
    <p:sldId id="284" r:id="rId42"/>
    <p:sldId id="275" r:id="rId43"/>
    <p:sldId id="283" r:id="rId44"/>
    <p:sldId id="280" r:id="rId45"/>
    <p:sldId id="264" r:id="rId46"/>
    <p:sldId id="285" r:id="rId47"/>
    <p:sldId id="267" r:id="rId48"/>
    <p:sldId id="277" r:id="rId49"/>
    <p:sldId id="279" r:id="rId50"/>
    <p:sldId id="290" r:id="rId51"/>
    <p:sldId id="291" r:id="rId52"/>
    <p:sldId id="300" r:id="rId53"/>
    <p:sldId id="299" r:id="rId54"/>
    <p:sldId id="292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3" autoAdjust="0"/>
    <p:restoredTop sz="94595" autoAdjust="0"/>
  </p:normalViewPr>
  <p:slideViewPr>
    <p:cSldViewPr>
      <p:cViewPr varScale="1">
        <p:scale>
          <a:sx n="69" d="100"/>
          <a:sy n="69" d="100"/>
        </p:scale>
        <p:origin x="-12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2B97-77BC-42D6-9D27-D18CC0489D68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A676-274D-442F-8CD2-FEAEFA946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2B97-77BC-42D6-9D27-D18CC0489D68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A676-274D-442F-8CD2-FEAEFA946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2B97-77BC-42D6-9D27-D18CC0489D68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A676-274D-442F-8CD2-FEAEFA946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2B97-77BC-42D6-9D27-D18CC0489D68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A676-274D-442F-8CD2-FEAEFA946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2B97-77BC-42D6-9D27-D18CC0489D68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A676-274D-442F-8CD2-FEAEFA946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2B97-77BC-42D6-9D27-D18CC0489D68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A676-274D-442F-8CD2-FEAEFA946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2B97-77BC-42D6-9D27-D18CC0489D68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A676-274D-442F-8CD2-FEAEFA946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2B97-77BC-42D6-9D27-D18CC0489D68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A676-274D-442F-8CD2-FEAEFA946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2B97-77BC-42D6-9D27-D18CC0489D68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A676-274D-442F-8CD2-FEAEFA946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2B97-77BC-42D6-9D27-D18CC0489D68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A676-274D-442F-8CD2-FEAEFA946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2B97-77BC-42D6-9D27-D18CC0489D68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2A676-274D-442F-8CD2-FEAEFA946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72B97-77BC-42D6-9D27-D18CC0489D68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2A676-274D-442F-8CD2-FEAEFA946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orse\Downloads\IMG_20150707_172340509.jpg"/>
          <p:cNvPicPr>
            <a:picLocks noChangeAspect="1" noChangeArrowheads="1"/>
          </p:cNvPicPr>
          <p:nvPr/>
        </p:nvPicPr>
        <p:blipFill>
          <a:blip r:embed="rId2">
            <a:lum bright="10000" contrast="30000"/>
          </a:blip>
          <a:srcRect l="24167" t="5628" r="6667" b="3199"/>
          <a:stretch>
            <a:fillRect/>
          </a:stretch>
        </p:blipFill>
        <p:spPr bwMode="auto">
          <a:xfrm>
            <a:off x="304800" y="304800"/>
            <a:ext cx="8534400" cy="6324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Farmer’s Market Onion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Bronchitis             Arthritis                       Asthma</a:t>
            </a:r>
          </a:p>
          <a:p>
            <a:pPr>
              <a:buNone/>
            </a:pPr>
            <a:r>
              <a:rPr lang="en-US" dirty="0" smtClean="0"/>
              <a:t>Antibiotic              Cancer                         Diabetes</a:t>
            </a:r>
          </a:p>
          <a:p>
            <a:pPr>
              <a:buNone/>
            </a:pPr>
            <a:r>
              <a:rPr lang="en-US" dirty="0" smtClean="0"/>
              <a:t>Wrinkles                Skin Infection             Burns </a:t>
            </a:r>
          </a:p>
          <a:p>
            <a:pPr>
              <a:buNone/>
            </a:pPr>
            <a:r>
              <a:rPr lang="en-US" dirty="0" smtClean="0"/>
              <a:t>Wounds                 Blood Clots                 Gout    </a:t>
            </a:r>
          </a:p>
          <a:p>
            <a:pPr>
              <a:buNone/>
            </a:pPr>
            <a:r>
              <a:rPr lang="en-US" dirty="0" smtClean="0"/>
              <a:t>Kidney Problems  Obesity                        Acne 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516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Organic Peppers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Anti-bacterial                Cancer                  Diabetes</a:t>
            </a:r>
          </a:p>
          <a:p>
            <a:pPr>
              <a:buNone/>
            </a:pPr>
            <a:r>
              <a:rPr lang="en-US" dirty="0" smtClean="0"/>
              <a:t>Cholesterol </a:t>
            </a:r>
            <a:r>
              <a:rPr lang="en-US" sz="3600" dirty="0" smtClean="0"/>
              <a:t>                  A</a:t>
            </a:r>
            <a:r>
              <a:rPr lang="en-US" dirty="0" smtClean="0"/>
              <a:t>ntioxidant         Scurvy</a:t>
            </a:r>
          </a:p>
          <a:p>
            <a:pPr>
              <a:buNone/>
            </a:pPr>
            <a:r>
              <a:rPr lang="en-US" dirty="0" smtClean="0"/>
              <a:t>Immune System</a:t>
            </a:r>
          </a:p>
          <a:p>
            <a:pPr>
              <a:buNone/>
            </a:pPr>
            <a:r>
              <a:rPr lang="en-US" dirty="0" smtClean="0"/>
              <a:t>Maintains  Blood Vessels, Skin, Organs, and Bones.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Vibrant Life Bakery “Spinach Patty” Nutritional Value: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dirty="0" smtClean="0"/>
              <a:t>Why is our Spinach Patty better?</a:t>
            </a:r>
          </a:p>
          <a:p>
            <a:pPr>
              <a:buNone/>
            </a:pPr>
            <a:endParaRPr lang="en-US" sz="1900" b="1" i="1" dirty="0" smtClean="0"/>
          </a:p>
          <a:p>
            <a:pPr>
              <a:buNone/>
            </a:pPr>
            <a:r>
              <a:rPr lang="en-US" sz="1900" b="1" i="1" dirty="0" smtClean="0"/>
              <a:t>Marketed</a:t>
            </a:r>
          </a:p>
          <a:p>
            <a:pPr>
              <a:buNone/>
            </a:pPr>
            <a:r>
              <a:rPr lang="en-US" sz="1900" b="1" i="1" u="sng" dirty="0" smtClean="0"/>
              <a:t>Spinach(</a:t>
            </a:r>
            <a:r>
              <a:rPr lang="en-US" sz="1900" b="1" i="1" u="sng" dirty="0" err="1" smtClean="0"/>
              <a:t>Callaloo</a:t>
            </a:r>
            <a:r>
              <a:rPr lang="en-US" sz="1900" b="1" i="1" u="sng" dirty="0" smtClean="0"/>
              <a:t>)Patty</a:t>
            </a:r>
            <a:r>
              <a:rPr lang="en-US" sz="1900" dirty="0" smtClean="0"/>
              <a:t>                                      </a:t>
            </a:r>
            <a:r>
              <a:rPr lang="en-US" sz="1900" dirty="0" err="1" smtClean="0"/>
              <a:t>vs</a:t>
            </a:r>
            <a:r>
              <a:rPr lang="en-US" sz="1900" dirty="0" smtClean="0"/>
              <a:t>                          </a:t>
            </a:r>
            <a:r>
              <a:rPr lang="en-US" sz="1900" b="1" i="1" u="sng" dirty="0" smtClean="0"/>
              <a:t>Veggie Spinach(</a:t>
            </a:r>
            <a:r>
              <a:rPr lang="en-US" sz="1900" b="1" i="1" u="sng" dirty="0" err="1" smtClean="0"/>
              <a:t>Callaloo</a:t>
            </a:r>
            <a:r>
              <a:rPr lang="en-US" sz="1900" b="1" i="1" u="sng" dirty="0" smtClean="0"/>
              <a:t>)Patty</a:t>
            </a:r>
          </a:p>
          <a:p>
            <a:pPr>
              <a:buNone/>
            </a:pPr>
            <a:r>
              <a:rPr lang="en-US" sz="1900" dirty="0" err="1" smtClean="0"/>
              <a:t>Callaloo</a:t>
            </a:r>
            <a:r>
              <a:rPr lang="en-US" sz="1900" dirty="0" smtClean="0"/>
              <a:t>                                                                                                                     Spinach</a:t>
            </a:r>
          </a:p>
          <a:p>
            <a:pPr>
              <a:buNone/>
            </a:pPr>
            <a:r>
              <a:rPr lang="en-US" sz="1900" dirty="0" smtClean="0"/>
              <a:t>Onion                                                                                                                  Organic  Carrots</a:t>
            </a:r>
          </a:p>
          <a:p>
            <a:pPr>
              <a:buNone/>
            </a:pPr>
            <a:r>
              <a:rPr lang="en-US" sz="1900" dirty="0" smtClean="0"/>
              <a:t>Tomato                                                                                                   Meatless Non-GMO Soy  Beef</a:t>
            </a:r>
          </a:p>
          <a:p>
            <a:pPr>
              <a:buNone/>
            </a:pPr>
            <a:r>
              <a:rPr lang="en-US" sz="1900" dirty="0" smtClean="0"/>
              <a:t>Pepper                                                                                                                        Onion</a:t>
            </a:r>
          </a:p>
          <a:p>
            <a:pPr>
              <a:buNone/>
            </a:pPr>
            <a:r>
              <a:rPr lang="en-US" sz="1900" dirty="0" smtClean="0"/>
              <a:t>Butter                                                                                                                         Soy Oil</a:t>
            </a:r>
          </a:p>
          <a:p>
            <a:pPr>
              <a:buNone/>
            </a:pPr>
            <a:r>
              <a:rPr lang="en-US" sz="1900" dirty="0" smtClean="0"/>
              <a:t>Seasoning                                                                                                        Herbs &amp; Seasonings </a:t>
            </a:r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Calories 293                                                                                        Calories 7           Folate 226mcg</a:t>
            </a:r>
          </a:p>
          <a:p>
            <a:pPr>
              <a:buNone/>
            </a:pPr>
            <a:r>
              <a:rPr lang="en-US" sz="1900" dirty="0" smtClean="0"/>
              <a:t>Fat 13g                                                                                                 Fat 0.12g            Vitamin 580mcg</a:t>
            </a:r>
          </a:p>
          <a:p>
            <a:pPr>
              <a:buNone/>
            </a:pPr>
            <a:r>
              <a:rPr lang="en-US" sz="1900" dirty="0" smtClean="0"/>
              <a:t>Sodium 5mg                                                                                        Sodium 24mg    Vitamin E 4.5mg</a:t>
            </a:r>
          </a:p>
          <a:p>
            <a:pPr>
              <a:buNone/>
            </a:pPr>
            <a:r>
              <a:rPr lang="en-US" sz="1900" dirty="0" smtClean="0"/>
              <a:t>Carbohydrate 35g                                                                      Potassium 167mg   Phosphorus 76.4mg</a:t>
            </a:r>
          </a:p>
          <a:p>
            <a:pPr>
              <a:buNone/>
            </a:pPr>
            <a:r>
              <a:rPr lang="en-US" sz="1900" dirty="0" smtClean="0"/>
              <a:t>Protein 6g                                                                                            Protein 0.86g  Magnesium 117mg</a:t>
            </a:r>
          </a:p>
          <a:p>
            <a:pPr>
              <a:buNone/>
            </a:pPr>
            <a:r>
              <a:rPr lang="en-US" sz="1900" dirty="0" smtClean="0"/>
              <a:t>Sugar 10g                                                                                             Sugar 0.13g     Potassium 540mg</a:t>
            </a:r>
          </a:p>
          <a:p>
            <a:pPr>
              <a:buNone/>
            </a:pPr>
            <a:r>
              <a:rPr lang="en-US" sz="1900" dirty="0" smtClean="0"/>
              <a:t>Vitamin A 0%                                                                                       Vitamin A 56%</a:t>
            </a:r>
          </a:p>
          <a:p>
            <a:pPr>
              <a:buNone/>
            </a:pPr>
            <a:r>
              <a:rPr lang="en-US" sz="1900" dirty="0" smtClean="0"/>
              <a:t> Vitamin C 1%                                                                                       Vitamin C 14%</a:t>
            </a:r>
          </a:p>
          <a:p>
            <a:pPr>
              <a:buNone/>
            </a:pPr>
            <a:r>
              <a:rPr lang="en-US" sz="1900" dirty="0" smtClean="0"/>
              <a:t> Calcium 1%                                                                                          Calcium 3%</a:t>
            </a:r>
          </a:p>
          <a:p>
            <a:pPr>
              <a:buNone/>
            </a:pPr>
            <a:r>
              <a:rPr lang="en-US" sz="1900" dirty="0" smtClean="0"/>
              <a:t> Iron 2%                                                                                                  Iron 4%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Healthful Benefits of Eating</a:t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Spinach, Carrots and Soy Oil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 numCol="1">
            <a:normAutofit lnSpcReduction="10000"/>
          </a:bodyPr>
          <a:lstStyle/>
          <a:p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B0F0"/>
                </a:solidFill>
              </a:rPr>
              <a:t>Spinach</a:t>
            </a:r>
          </a:p>
          <a:p>
            <a:pPr>
              <a:buNone/>
            </a:pPr>
            <a:r>
              <a:rPr lang="en-US" sz="2600" dirty="0" smtClean="0"/>
              <a:t>Skin                                       Hair                                     Bones     </a:t>
            </a:r>
          </a:p>
          <a:p>
            <a:pPr>
              <a:buNone/>
            </a:pPr>
            <a:r>
              <a:rPr lang="en-US" sz="2600" dirty="0" smtClean="0"/>
              <a:t>Cancer                           Antioxidants                         Cholesterol  </a:t>
            </a:r>
          </a:p>
          <a:p>
            <a:pPr>
              <a:buNone/>
            </a:pPr>
            <a:r>
              <a:rPr lang="en-US" sz="2600" dirty="0" smtClean="0"/>
              <a:t>Colon                                    Brain                         High Blood Pressure        </a:t>
            </a:r>
          </a:p>
          <a:p>
            <a:pPr>
              <a:buNone/>
            </a:pPr>
            <a:r>
              <a:rPr lang="en-US" sz="2600" dirty="0" smtClean="0"/>
              <a:t>Asthma                               Arthritis                    Migraine Headaches</a:t>
            </a:r>
          </a:p>
          <a:p>
            <a:pPr>
              <a:buNone/>
            </a:pPr>
            <a:r>
              <a:rPr lang="en-US" sz="2600" dirty="0" smtClean="0"/>
              <a:t>Inflammation                  Eye Disease                        Blood Cells</a:t>
            </a:r>
          </a:p>
          <a:p>
            <a:r>
              <a:rPr lang="en-US" sz="2600" b="1" dirty="0" smtClean="0">
                <a:solidFill>
                  <a:srgbClr val="00B0F0"/>
                </a:solidFill>
              </a:rPr>
              <a:t>Organic Carrots</a:t>
            </a:r>
            <a:endParaRPr lang="en-US" sz="2400" b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2600" dirty="0" smtClean="0"/>
              <a:t>Skin                                      Cancer                               Anti-aging</a:t>
            </a:r>
          </a:p>
          <a:p>
            <a:pPr>
              <a:buNone/>
            </a:pPr>
            <a:r>
              <a:rPr lang="en-US" sz="2600" dirty="0" smtClean="0"/>
              <a:t>Vision                          Prevents Infection                  Heart Disease</a:t>
            </a:r>
          </a:p>
          <a:p>
            <a:pPr>
              <a:buNone/>
            </a:pPr>
            <a:r>
              <a:rPr lang="en-US" sz="2600" dirty="0" smtClean="0"/>
              <a:t>Liver Cleanser                     Toxins                             Teeth and Gums</a:t>
            </a:r>
          </a:p>
          <a:p>
            <a:pPr>
              <a:buNone/>
            </a:pPr>
            <a:r>
              <a:rPr lang="en-US" sz="2600" dirty="0" smtClean="0"/>
              <a:t>Stroke</a:t>
            </a:r>
          </a:p>
          <a:p>
            <a:r>
              <a:rPr lang="en-US" sz="2600" b="1" dirty="0" smtClean="0">
                <a:solidFill>
                  <a:srgbClr val="00B0F0"/>
                </a:solidFill>
              </a:rPr>
              <a:t>Soy Oil or Sunflower Oil</a:t>
            </a:r>
          </a:p>
          <a:p>
            <a:pPr>
              <a:buNone/>
            </a:pPr>
            <a:r>
              <a:rPr lang="en-US" sz="2400" dirty="0" smtClean="0"/>
              <a:t>Antioxidants                 Omega 3 Fatty Acids                          Vitamin 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Vibrant Life Bakery “Cabbage Patty” Nutritional Value: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6400" dirty="0" smtClean="0"/>
              <a:t>Both Products Contains Healthful Ingredients:</a:t>
            </a:r>
          </a:p>
          <a:p>
            <a:pPr>
              <a:buNone/>
            </a:pPr>
            <a:endParaRPr lang="en-US" sz="6400" b="1" i="1" dirty="0" smtClean="0"/>
          </a:p>
          <a:p>
            <a:pPr>
              <a:buNone/>
            </a:pPr>
            <a:r>
              <a:rPr lang="en-US" sz="6400" b="1" i="1" dirty="0" smtClean="0"/>
              <a:t>Marketed</a:t>
            </a:r>
          </a:p>
          <a:p>
            <a:pPr>
              <a:buNone/>
            </a:pPr>
            <a:r>
              <a:rPr lang="en-US" sz="6400" b="1" i="1" u="sng" dirty="0" smtClean="0"/>
              <a:t>Jamaican Cabbage Patty</a:t>
            </a:r>
            <a:r>
              <a:rPr lang="en-US" sz="6400" dirty="0" smtClean="0"/>
              <a:t>                                                     vs                                        </a:t>
            </a:r>
            <a:r>
              <a:rPr lang="en-US" sz="6400" b="1" i="1" dirty="0" smtClean="0"/>
              <a:t>      </a:t>
            </a:r>
            <a:r>
              <a:rPr lang="en-US" sz="6400" b="1" i="1" u="sng" dirty="0" smtClean="0"/>
              <a:t> Cabbage Patty</a:t>
            </a:r>
          </a:p>
          <a:p>
            <a:pPr>
              <a:buNone/>
            </a:pPr>
            <a:r>
              <a:rPr lang="en-US" sz="6400" dirty="0" smtClean="0"/>
              <a:t>Cabbage                                                                                                                                             Cabbage</a:t>
            </a:r>
          </a:p>
          <a:p>
            <a:pPr>
              <a:buNone/>
            </a:pPr>
            <a:r>
              <a:rPr lang="en-US" sz="6400" dirty="0" smtClean="0"/>
              <a:t>Carrots                                                                                                                                          Organic Carrots</a:t>
            </a:r>
          </a:p>
          <a:p>
            <a:pPr>
              <a:buNone/>
            </a:pPr>
            <a:r>
              <a:rPr lang="en-US" sz="6400" dirty="0" smtClean="0"/>
              <a:t>Corn                                                                                                                                               Non-GMO Tofu</a:t>
            </a:r>
          </a:p>
          <a:p>
            <a:pPr>
              <a:buNone/>
            </a:pPr>
            <a:r>
              <a:rPr lang="en-US" sz="6400" dirty="0" smtClean="0"/>
              <a:t>Green Peas                                                                                                                                    Bread Crumbs</a:t>
            </a:r>
          </a:p>
          <a:p>
            <a:pPr>
              <a:buNone/>
            </a:pPr>
            <a:r>
              <a:rPr lang="en-US" sz="6400" dirty="0" smtClean="0"/>
              <a:t>Potatoes                                                                                                                                                 Onion</a:t>
            </a:r>
          </a:p>
          <a:p>
            <a:pPr>
              <a:buNone/>
            </a:pPr>
            <a:r>
              <a:rPr lang="en-US" sz="6400" dirty="0" smtClean="0"/>
              <a:t>Garlic                                                                                                                                                      Soy Oil</a:t>
            </a:r>
          </a:p>
          <a:p>
            <a:pPr>
              <a:buNone/>
            </a:pPr>
            <a:r>
              <a:rPr lang="en-US" sz="6400" dirty="0" smtClean="0"/>
              <a:t>Lemon Juice                                                                                                                           Herbs and Seasonings</a:t>
            </a:r>
          </a:p>
          <a:p>
            <a:pPr>
              <a:buNone/>
            </a:pPr>
            <a:r>
              <a:rPr lang="en-US" sz="6400" dirty="0" smtClean="0"/>
              <a:t>Coconut Oil                                                           </a:t>
            </a:r>
          </a:p>
          <a:p>
            <a:pPr>
              <a:buNone/>
            </a:pPr>
            <a:r>
              <a:rPr lang="en-US" sz="6400" dirty="0" smtClean="0"/>
              <a:t>Herbs and Seasonings                                 </a:t>
            </a:r>
          </a:p>
          <a:p>
            <a:pPr>
              <a:buNone/>
            </a:pPr>
            <a:endParaRPr lang="en-US" sz="6400" dirty="0" smtClean="0"/>
          </a:p>
          <a:p>
            <a:pPr>
              <a:buNone/>
            </a:pPr>
            <a:r>
              <a:rPr lang="en-US" sz="6400" b="1" dirty="0" smtClean="0"/>
              <a:t>Cabbage and Carrots Contains: </a:t>
            </a:r>
            <a:r>
              <a:rPr lang="en-US" sz="6400" dirty="0" smtClean="0"/>
              <a:t>Calories  74%                 Vitamin K                           </a:t>
            </a:r>
            <a:r>
              <a:rPr lang="en-US" sz="6400" b="1" dirty="0" smtClean="0"/>
              <a:t>Tofu Contains: </a:t>
            </a:r>
            <a:r>
              <a:rPr lang="en-US" sz="6400" dirty="0" smtClean="0"/>
              <a:t>Calories 183   </a:t>
            </a:r>
          </a:p>
          <a:p>
            <a:pPr>
              <a:buNone/>
            </a:pPr>
            <a:r>
              <a:rPr lang="en-US" sz="6400" dirty="0" smtClean="0"/>
              <a:t>                                                          Fat 0                                Folate 38.3                                                     Fat 11g</a:t>
            </a:r>
          </a:p>
          <a:p>
            <a:pPr>
              <a:buNone/>
            </a:pPr>
            <a:r>
              <a:rPr lang="en-US" sz="6400" dirty="0" smtClean="0"/>
              <a:t>                                                          Cholesterol  0                Magnesium 10.7                                           Sodium 18g                     </a:t>
            </a:r>
          </a:p>
          <a:p>
            <a:pPr>
              <a:buNone/>
            </a:pPr>
            <a:r>
              <a:rPr lang="en-US" sz="6400" dirty="0" smtClean="0"/>
              <a:t>                                                          Sodium 106mg               Phosphorus 23.1                                 Dietary Fiber 3g</a:t>
            </a:r>
          </a:p>
          <a:p>
            <a:pPr>
              <a:buNone/>
            </a:pPr>
            <a:r>
              <a:rPr lang="en-US" sz="6400" dirty="0" smtClean="0"/>
              <a:t>                                                          Carbohydrate 17g          Protein  20g                                                 Vitamin A 4%</a:t>
            </a:r>
          </a:p>
          <a:p>
            <a:pPr>
              <a:buNone/>
            </a:pPr>
            <a:r>
              <a:rPr lang="en-US" sz="6400" dirty="0" smtClean="0"/>
              <a:t>                                                          Dietary Fiber 6g                                                                                     Protein 20%                                                                       </a:t>
            </a:r>
          </a:p>
          <a:p>
            <a:pPr>
              <a:buNone/>
            </a:pPr>
            <a:r>
              <a:rPr lang="en-US" sz="6400" dirty="0" smtClean="0"/>
              <a:t>                                                          Sugar 9g                                                                                                 Calcium 86%</a:t>
            </a:r>
          </a:p>
          <a:p>
            <a:pPr>
              <a:buNone/>
            </a:pPr>
            <a:r>
              <a:rPr lang="en-US" sz="6400" dirty="0" smtClean="0"/>
              <a:t>                                                          Protein 2g                          </a:t>
            </a:r>
          </a:p>
          <a:p>
            <a:pPr>
              <a:buNone/>
            </a:pPr>
            <a:r>
              <a:rPr lang="en-US" sz="6400" dirty="0" smtClean="0"/>
              <a:t>                                                          Vitamin A  430%</a:t>
            </a:r>
          </a:p>
          <a:p>
            <a:pPr>
              <a:buNone/>
            </a:pPr>
            <a:r>
              <a:rPr lang="en-US" sz="6400" dirty="0" smtClean="0"/>
              <a:t>                                                          Vitamin C  67%</a:t>
            </a:r>
          </a:p>
          <a:p>
            <a:pPr>
              <a:buNone/>
            </a:pPr>
            <a:r>
              <a:rPr lang="en-US" sz="6400" dirty="0" smtClean="0"/>
              <a:t>                                                          Iron 19%</a:t>
            </a:r>
          </a:p>
          <a:p>
            <a:pPr>
              <a:buNone/>
            </a:pPr>
            <a:r>
              <a:rPr lang="en-US" sz="8000" dirty="0" smtClean="0"/>
              <a:t>                                                        </a:t>
            </a:r>
          </a:p>
          <a:p>
            <a:pPr>
              <a:buNone/>
            </a:pPr>
            <a:r>
              <a:rPr lang="en-US" sz="8000" dirty="0" smtClean="0"/>
              <a:t>                                                         </a:t>
            </a:r>
          </a:p>
          <a:p>
            <a:pPr>
              <a:buNone/>
            </a:pPr>
            <a:endParaRPr lang="en-US" sz="45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Healthful Benefits of Eating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Cabbage and Tofu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85000" lnSpcReduction="10000"/>
          </a:bodyPr>
          <a:lstStyle/>
          <a:p>
            <a:endParaRPr lang="en-US" sz="2400" b="1" dirty="0" smtClean="0">
              <a:solidFill>
                <a:schemeClr val="accent1"/>
              </a:solidFill>
            </a:endParaRPr>
          </a:p>
          <a:p>
            <a:r>
              <a:rPr lang="en-US" sz="2400" b="1" dirty="0" smtClean="0">
                <a:solidFill>
                  <a:schemeClr val="accent1"/>
                </a:solidFill>
              </a:rPr>
              <a:t>Farmer’s Market Cabbage</a:t>
            </a:r>
          </a:p>
          <a:p>
            <a:pPr>
              <a:buNone/>
            </a:pPr>
            <a:r>
              <a:rPr lang="en-US" sz="2600" dirty="0" smtClean="0"/>
              <a:t>Cancer                                       Constipation                                         Ulcers</a:t>
            </a:r>
          </a:p>
          <a:p>
            <a:pPr>
              <a:buNone/>
            </a:pPr>
            <a:r>
              <a:rPr lang="en-US" sz="2600" dirty="0" smtClean="0"/>
              <a:t>Headaches                                Obesity                                              Skin Disorder</a:t>
            </a:r>
          </a:p>
          <a:p>
            <a:pPr>
              <a:buNone/>
            </a:pPr>
            <a:r>
              <a:rPr lang="en-US" sz="2600" dirty="0" smtClean="0"/>
              <a:t>Eczema                                       Jaundice                                              Scurvy</a:t>
            </a:r>
          </a:p>
          <a:p>
            <a:pPr>
              <a:buNone/>
            </a:pPr>
            <a:r>
              <a:rPr lang="en-US" sz="2600" dirty="0" smtClean="0"/>
              <a:t>Rheumatism                              Arthritis                                                Gout</a:t>
            </a:r>
          </a:p>
          <a:p>
            <a:pPr>
              <a:buNone/>
            </a:pPr>
            <a:r>
              <a:rPr lang="en-US" sz="2600" dirty="0" smtClean="0"/>
              <a:t>Eye Disorders                          Heart Diseases                                       Aging</a:t>
            </a:r>
          </a:p>
          <a:p>
            <a:pPr>
              <a:buNone/>
            </a:pPr>
            <a:r>
              <a:rPr lang="en-US" sz="2600" dirty="0" smtClean="0"/>
              <a:t>Alzheimer’s Disease               Bleeding Gums                          Cracked Lip Corners</a:t>
            </a:r>
          </a:p>
          <a:p>
            <a:pPr>
              <a:buNone/>
            </a:pPr>
            <a:r>
              <a:rPr lang="en-US" sz="2600" dirty="0" smtClean="0"/>
              <a:t> Immune System                         Cold                                                    Depression</a:t>
            </a:r>
          </a:p>
          <a:p>
            <a:pPr>
              <a:buNone/>
            </a:pPr>
            <a:r>
              <a:rPr lang="en-US" sz="2600" dirty="0" smtClean="0"/>
              <a:t>Antioxidants                               Wounds                                            Damaged Tissue</a:t>
            </a:r>
          </a:p>
          <a:p>
            <a:pPr>
              <a:buNone/>
            </a:pPr>
            <a:r>
              <a:rPr lang="en-US" sz="2600" dirty="0" smtClean="0"/>
              <a:t>Nervous System                         Weight Loss</a:t>
            </a:r>
          </a:p>
          <a:p>
            <a:endParaRPr lang="en-US" sz="2400" b="1" dirty="0" smtClean="0">
              <a:solidFill>
                <a:schemeClr val="accent1"/>
              </a:solidFill>
            </a:endParaRPr>
          </a:p>
          <a:p>
            <a:r>
              <a:rPr lang="en-US" sz="2400" b="1" dirty="0" smtClean="0">
                <a:solidFill>
                  <a:schemeClr val="accent1"/>
                </a:solidFill>
              </a:rPr>
              <a:t>Non-GMO Tofu</a:t>
            </a:r>
          </a:p>
          <a:p>
            <a:pPr>
              <a:buNone/>
            </a:pPr>
            <a:r>
              <a:rPr lang="en-US" sz="2800" dirty="0" smtClean="0"/>
              <a:t>Cancer                                      Antioxidant                                 Heart Disease</a:t>
            </a:r>
          </a:p>
          <a:p>
            <a:pPr>
              <a:buNone/>
            </a:pPr>
            <a:r>
              <a:rPr lang="en-US" sz="2800" dirty="0" smtClean="0"/>
              <a:t>Low Blood Pressure              Inflammation                                Cholesterol</a:t>
            </a:r>
          </a:p>
          <a:p>
            <a:pPr>
              <a:buNone/>
            </a:pPr>
            <a:r>
              <a:rPr lang="en-US" sz="2800" dirty="0" smtClean="0"/>
              <a:t>Obesity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81000"/>
            <a:ext cx="7315200" cy="1828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b="1" i="1" dirty="0" smtClean="0"/>
          </a:p>
          <a:p>
            <a:pPr algn="ctr">
              <a:buNone/>
            </a:pPr>
            <a:r>
              <a:rPr lang="en-US" sz="4000" b="1" i="1" dirty="0" smtClean="0"/>
              <a:t>Vibrant Life Bakery</a:t>
            </a:r>
            <a:br>
              <a:rPr lang="en-US" sz="4000" b="1" i="1" dirty="0" smtClean="0"/>
            </a:br>
            <a:r>
              <a:rPr lang="en-US" sz="4000" b="1" i="1" dirty="0" smtClean="0"/>
              <a:t>Pot Pies</a:t>
            </a:r>
            <a:endParaRPr lang="en-US" sz="4000" b="1" i="1" dirty="0"/>
          </a:p>
        </p:txBody>
      </p:sp>
      <p:pic>
        <p:nvPicPr>
          <p:cNvPr id="1027" name="Picture 3" descr="C:\Users\morse\Downloads\IMG_20150713_183621.jpg"/>
          <p:cNvPicPr>
            <a:picLocks noChangeAspect="1" noChangeArrowheads="1"/>
          </p:cNvPicPr>
          <p:nvPr/>
        </p:nvPicPr>
        <p:blipFill>
          <a:blip r:embed="rId2" cstate="print"/>
          <a:srcRect l="18812" t="5512" r="24752"/>
          <a:stretch>
            <a:fillRect/>
          </a:stretch>
        </p:blipFill>
        <p:spPr bwMode="auto">
          <a:xfrm>
            <a:off x="2362200" y="2057400"/>
            <a:ext cx="4343400" cy="391921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#2 Varieties of Vegetarian Pot Pies:</a:t>
            </a:r>
          </a:p>
          <a:p>
            <a:endParaRPr lang="en-US" dirty="0" smtClean="0"/>
          </a:p>
          <a:p>
            <a:r>
              <a:rPr lang="en-US" dirty="0" smtClean="0"/>
              <a:t>Vegetable Pot Pie</a:t>
            </a:r>
          </a:p>
          <a:p>
            <a:endParaRPr lang="en-US" dirty="0" smtClean="0"/>
          </a:p>
          <a:p>
            <a:r>
              <a:rPr lang="en-US" dirty="0" smtClean="0"/>
              <a:t>Fruit Pot Pie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Vibrant Life Bakery “Vegetable Pot Pie” Nutritional Value</a:t>
            </a: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Why is our Vegetable Pot Pie is better?</a:t>
            </a:r>
          </a:p>
          <a:p>
            <a:pPr>
              <a:buNone/>
            </a:pPr>
            <a:r>
              <a:rPr lang="en-US" sz="1400" b="1" dirty="0" smtClean="0"/>
              <a:t>Marketed                                                                           vs                                                         </a:t>
            </a:r>
            <a:r>
              <a:rPr lang="en-US" sz="1400" b="1" u="sng" dirty="0" smtClean="0"/>
              <a:t>Vegetable Pot Pie</a:t>
            </a:r>
            <a:r>
              <a:rPr lang="en-US" sz="1400" b="1" dirty="0" smtClean="0"/>
              <a:t>                             </a:t>
            </a:r>
          </a:p>
          <a:p>
            <a:pPr>
              <a:buNone/>
            </a:pPr>
            <a:r>
              <a:rPr lang="en-US" sz="1400" b="1" u="sng" dirty="0" smtClean="0"/>
              <a:t>Vegetable Pot Pie</a:t>
            </a:r>
          </a:p>
          <a:p>
            <a:pPr>
              <a:buNone/>
            </a:pPr>
            <a:r>
              <a:rPr lang="en-US" sz="1400" dirty="0" smtClean="0"/>
              <a:t>Potato                                                                                                                                                            Carrot</a:t>
            </a:r>
          </a:p>
          <a:p>
            <a:pPr>
              <a:buNone/>
            </a:pPr>
            <a:r>
              <a:rPr lang="en-US" sz="1400" dirty="0" smtClean="0"/>
              <a:t>Carrot                                                                                                                                                            Potato</a:t>
            </a:r>
          </a:p>
          <a:p>
            <a:pPr>
              <a:buNone/>
            </a:pPr>
            <a:r>
              <a:rPr lang="en-US" sz="1400" dirty="0" smtClean="0"/>
              <a:t>Pea                                                                                                                                                                 Broccoli</a:t>
            </a:r>
          </a:p>
          <a:p>
            <a:pPr>
              <a:buNone/>
            </a:pPr>
            <a:r>
              <a:rPr lang="en-US" sz="1400" dirty="0" smtClean="0"/>
              <a:t>Corn                                                                                                                                              Non-Dairy Cream Cheese</a:t>
            </a:r>
          </a:p>
          <a:p>
            <a:pPr>
              <a:buNone/>
            </a:pPr>
            <a:r>
              <a:rPr lang="en-US" sz="1400" dirty="0" smtClean="0"/>
              <a:t>Asparagus                                                                                                                                          Herbs and Seasonings</a:t>
            </a:r>
          </a:p>
          <a:p>
            <a:pPr>
              <a:buNone/>
            </a:pPr>
            <a:r>
              <a:rPr lang="en-US" sz="1400" dirty="0" smtClean="0"/>
              <a:t>Leek                                                                                                                                                         Whole Wheat Flour</a:t>
            </a:r>
          </a:p>
          <a:p>
            <a:pPr>
              <a:buNone/>
            </a:pPr>
            <a:r>
              <a:rPr lang="en-US" sz="1400" dirty="0" smtClean="0"/>
              <a:t>Mushroom                                                                                                                                                       Sea Salt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sz="1400" dirty="0" smtClean="0"/>
              <a:t>Cashew Butter                                                                                                                                           Sunflower Oil</a:t>
            </a:r>
          </a:p>
          <a:p>
            <a:pPr>
              <a:buNone/>
            </a:pPr>
            <a:r>
              <a:rPr lang="en-US" sz="1400" dirty="0" smtClean="0"/>
              <a:t>Whole Wheat Flour                                                                                                                                          Nuts</a:t>
            </a:r>
          </a:p>
          <a:p>
            <a:pPr>
              <a:buNone/>
            </a:pPr>
            <a:r>
              <a:rPr lang="en-US" sz="1400" dirty="0" smtClean="0"/>
              <a:t>Garlic</a:t>
            </a:r>
          </a:p>
          <a:p>
            <a:pPr>
              <a:buNone/>
            </a:pPr>
            <a:r>
              <a:rPr lang="en-US" sz="1400" dirty="0" smtClean="0"/>
              <a:t>Vegetable Broth</a:t>
            </a:r>
          </a:p>
          <a:p>
            <a:pPr>
              <a:buNone/>
            </a:pPr>
            <a:r>
              <a:rPr lang="en-US" sz="1400" dirty="0" smtClean="0"/>
              <a:t>Oil Olive</a:t>
            </a:r>
          </a:p>
          <a:p>
            <a:pPr>
              <a:buNone/>
            </a:pPr>
            <a:r>
              <a:rPr lang="en-US" sz="1400" dirty="0" smtClean="0"/>
              <a:t>Soy Margarine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Calories 244                   Sugar 5g                                                                                       Calories 238                                Vitamin A</a:t>
            </a:r>
          </a:p>
          <a:p>
            <a:pPr>
              <a:buNone/>
            </a:pPr>
            <a:r>
              <a:rPr lang="en-US" sz="1400" dirty="0" smtClean="0"/>
              <a:t>Protein 6g                       Vitamin C                                                                                     Fat 0.10                                         Vitamin C</a:t>
            </a:r>
          </a:p>
          <a:p>
            <a:pPr>
              <a:buNone/>
            </a:pPr>
            <a:r>
              <a:rPr lang="en-US" sz="1400" dirty="0" smtClean="0"/>
              <a:t>Fat 10g                             Vitamin K                                                                                     Sodium 104mg                             Vitamin K</a:t>
            </a:r>
          </a:p>
          <a:p>
            <a:pPr>
              <a:buNone/>
            </a:pPr>
            <a:r>
              <a:rPr lang="en-US" sz="1400" dirty="0" smtClean="0"/>
              <a:t>Carbohydrate 35g          Vitamin B6                                                                                  Carbohydrate 53g                         Vitamin B6</a:t>
            </a:r>
          </a:p>
          <a:p>
            <a:pPr>
              <a:buNone/>
            </a:pPr>
            <a:r>
              <a:rPr lang="en-US" sz="1400" dirty="0" smtClean="0"/>
              <a:t>Sodium 207mg                Vitamin 8                                                                                    Dietary Fiber 10.2g                       Vitamin 8</a:t>
            </a:r>
          </a:p>
          <a:p>
            <a:pPr>
              <a:buNone/>
            </a:pPr>
            <a:r>
              <a:rPr lang="en-US" sz="1400" dirty="0" smtClean="0"/>
              <a:t>Dietary Fiber 4g               Iron                                                                                              Sugar 7.1g                                       Potassium</a:t>
            </a:r>
          </a:p>
          <a:p>
            <a:pPr>
              <a:buNone/>
            </a:pPr>
            <a:r>
              <a:rPr lang="en-US" sz="1400" dirty="0" smtClean="0"/>
              <a:t>Vitamin A                          Folate                                                                                              Iron                                                  Folate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80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 decel="100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800" decel="100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800" decel="100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800" decel="100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800" decel="100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800" decel="100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800" decel="100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800" decel="100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800" decel="100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800" decel="100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800" decel="100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800" decel="100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800" decel="100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800" decel="100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800" decel="100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800" decel="100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800" decel="100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800" decel="100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800" decel="100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800" decel="100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800" decel="100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800" decel="100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800" decel="100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800" decel="100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800" decel="100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800" decel="100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800" decel="100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800" decel="100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800" decel="100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800" decel="100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800" decel="100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800" decel="100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800" decel="100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800" decel="100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800" decel="100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800" decel="100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Healthful Benefits of Eating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Carrots, Potatoes and Broccoli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Broccoli</a:t>
            </a:r>
          </a:p>
          <a:p>
            <a:pPr>
              <a:buNone/>
            </a:pPr>
            <a:r>
              <a:rPr lang="en-US" sz="2400" b="1" dirty="0" smtClean="0"/>
              <a:t>Cancer                                Cholesterol                               Allergies</a:t>
            </a:r>
          </a:p>
          <a:p>
            <a:pPr>
              <a:buNone/>
            </a:pPr>
            <a:r>
              <a:rPr lang="en-US" sz="2400" b="1" dirty="0" smtClean="0"/>
              <a:t>Inflammation                    Antioxidants                               Bone</a:t>
            </a:r>
          </a:p>
          <a:p>
            <a:pPr>
              <a:buNone/>
            </a:pPr>
            <a:r>
              <a:rPr lang="en-US" sz="2400" b="1" dirty="0" smtClean="0"/>
              <a:t>Heart                                         Diet 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 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Carrot 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Antioxidant                               Skin                                          Saliva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Digestion                                   Heart                                        Vision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Cancer                               Reduce Aging                        Immune System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Detoxify the Body                   Teeth                                     Blood Pressure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Potato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Digestion                                  Cholesterol                        Immune System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Polyps                                         Cancer                                    Diabetes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 Aging                           Circulation                             Fluid Balance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Insomnia                                       Skin                                         Vision</a:t>
            </a:r>
          </a:p>
          <a:p>
            <a:pPr>
              <a:buNone/>
            </a:pPr>
            <a:endParaRPr lang="en-US" sz="24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24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53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OUR MOTTO:</a:t>
            </a:r>
            <a:endParaRPr lang="en-US" sz="53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876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WE </a:t>
            </a:r>
            <a:r>
              <a:rPr lang="en-US" sz="54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NEVER</a:t>
            </a:r>
            <a:r>
              <a:rPr 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endParaRPr lang="en-US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COMPROMISE </a:t>
            </a:r>
          </a:p>
          <a:p>
            <a:pPr algn="ctr">
              <a:buNone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WITH </a:t>
            </a:r>
          </a:p>
          <a:p>
            <a:pPr algn="ctr">
              <a:buNone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YOUR HEALTH!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Vibrant Life Bakery “Fruit Pot Pie” Nutritional Value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400" dirty="0" smtClean="0"/>
              <a:t>Why is our Fruit Pot Pie is better?</a:t>
            </a:r>
          </a:p>
          <a:p>
            <a:pPr>
              <a:buNone/>
            </a:pPr>
            <a:endParaRPr lang="en-US" sz="2000" b="1" u="sng" dirty="0" smtClean="0"/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Marketed Tomato Pot </a:t>
            </a:r>
            <a:r>
              <a:rPr lang="en-US" sz="3600" b="1" u="sng" dirty="0" smtClean="0"/>
              <a:t>Pie</a:t>
            </a:r>
            <a:r>
              <a:rPr lang="en-US" sz="3600" b="1" dirty="0" smtClean="0"/>
              <a:t>                           </a:t>
            </a:r>
            <a:r>
              <a:rPr lang="en-US" sz="3600" dirty="0" smtClean="0"/>
              <a:t>vs                                                </a:t>
            </a:r>
            <a:r>
              <a:rPr lang="en-US" sz="3300" b="1" u="sng" dirty="0" smtClean="0"/>
              <a:t>Fruit Pot Pie</a:t>
            </a:r>
          </a:p>
          <a:p>
            <a:pPr>
              <a:buNone/>
            </a:pPr>
            <a:r>
              <a:rPr lang="en-US" sz="2900" dirty="0" smtClean="0"/>
              <a:t>There is none                                                                                                                               Organic Tomato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       Chayote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         Squash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      Bell Pepper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   Non-Dairy Cheese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Herbs and Seasonings</a:t>
            </a:r>
          </a:p>
          <a:p>
            <a:pPr>
              <a:buNone/>
            </a:pPr>
            <a:r>
              <a:rPr lang="en-US" sz="2900" dirty="0" smtClean="0"/>
              <a:t>                           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          Calories 22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           Fat 0.6g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         Sodium 6mg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      Potassium 292mg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       Carbohydrate 4.8g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          Vitamin 20 %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          Vitamin C 28%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          Vitamin B6 5%</a:t>
            </a:r>
          </a:p>
          <a:p>
            <a:pPr>
              <a:buNone/>
            </a:pPr>
            <a:r>
              <a:rPr lang="en-US" sz="2900" dirty="0" smtClean="0"/>
              <a:t>                                                                                                                                                               Magnesium 3%</a:t>
            </a:r>
          </a:p>
          <a:p>
            <a:pPr>
              <a:buNone/>
            </a:pPr>
            <a:endParaRPr lang="en-US" sz="2900" dirty="0" smtClean="0"/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</a:t>
            </a:r>
            <a:endParaRPr lang="en-US" sz="26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 decel="100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 decel="100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800" decel="100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800" decel="100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800" decel="100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800" decel="100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800" decel="100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800" decel="100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800" decel="100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Healthful Benefits of Eating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Tomatoes and Squash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B0F0"/>
                </a:solidFill>
              </a:rPr>
              <a:t>Tomato</a:t>
            </a:r>
          </a:p>
          <a:p>
            <a:pPr>
              <a:buNone/>
            </a:pPr>
            <a:r>
              <a:rPr lang="en-US" sz="2400" dirty="0" smtClean="0"/>
              <a:t>Antioxidant                               Bone                                           Liver</a:t>
            </a:r>
          </a:p>
          <a:p>
            <a:pPr>
              <a:buNone/>
            </a:pPr>
            <a:r>
              <a:rPr lang="en-US" sz="2400" dirty="0" smtClean="0"/>
              <a:t>Kidneys                                      Blood Vessels                           Heart</a:t>
            </a:r>
          </a:p>
          <a:p>
            <a:pPr>
              <a:buNone/>
            </a:pPr>
            <a:r>
              <a:rPr lang="en-US" sz="2400" dirty="0" smtClean="0"/>
              <a:t>Cancer                                       Alzheimer's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00B0F0"/>
                </a:solidFill>
              </a:rPr>
              <a:t>Squash</a:t>
            </a:r>
          </a:p>
          <a:p>
            <a:pPr>
              <a:buNone/>
            </a:pPr>
            <a:r>
              <a:rPr lang="en-US" sz="2400" dirty="0" smtClean="0"/>
              <a:t>Eyes                                             Skin                                        Immune System</a:t>
            </a:r>
          </a:p>
          <a:p>
            <a:pPr>
              <a:buNone/>
            </a:pPr>
            <a:r>
              <a:rPr lang="en-US" sz="2400" dirty="0" smtClean="0"/>
              <a:t>Diabetes                                     Bone                                            Heart</a:t>
            </a:r>
          </a:p>
          <a:p>
            <a:pPr>
              <a:buNone/>
            </a:pPr>
            <a:r>
              <a:rPr lang="en-US" sz="2400" dirty="0" smtClean="0"/>
              <a:t>Insomnia                             Inflammation                                   Arthritis</a:t>
            </a:r>
            <a:endParaRPr lang="en-US" sz="2400" u="sng" dirty="0" smtClean="0"/>
          </a:p>
          <a:p>
            <a:pPr>
              <a:buNone/>
            </a:pPr>
            <a:r>
              <a:rPr lang="en-US" sz="2400" dirty="0" smtClean="0"/>
              <a:t>Ulcers                                        Parasites                                      Infections</a:t>
            </a:r>
          </a:p>
          <a:p>
            <a:pPr>
              <a:buNone/>
            </a:pPr>
            <a:r>
              <a:rPr lang="en-US" sz="2400" dirty="0" smtClean="0"/>
              <a:t>Birth Defects                          Respiratory                               Blood Pressure</a:t>
            </a:r>
          </a:p>
          <a:p>
            <a:pPr>
              <a:buNone/>
            </a:pPr>
            <a:r>
              <a:rPr lang="en-US" sz="2400" dirty="0" smtClean="0"/>
              <a:t>Aids in Emphysema                 Lung Cancer                              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orse\Downloads\IMG_20150707_171935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72" y="0"/>
            <a:ext cx="9000256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# 3 Varieties of Popcorn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Herbal Seasoned Popcorn</a:t>
            </a:r>
          </a:p>
          <a:p>
            <a:endParaRPr lang="en-US" dirty="0" smtClean="0"/>
          </a:p>
          <a:p>
            <a:r>
              <a:rPr lang="en-US" dirty="0" smtClean="0"/>
              <a:t>Hot &amp; Spicy Popcorn</a:t>
            </a:r>
          </a:p>
          <a:p>
            <a:endParaRPr lang="en-US" dirty="0" smtClean="0"/>
          </a:p>
          <a:p>
            <a:r>
              <a:rPr lang="en-US" dirty="0" smtClean="0"/>
              <a:t>Energized Beet Popcorn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Health Benefits of Vibrant Life Bakery </a:t>
            </a:r>
            <a:br>
              <a:rPr lang="en-US" sz="3200" b="1" dirty="0" smtClean="0"/>
            </a:br>
            <a:r>
              <a:rPr lang="en-US" sz="3200" b="1" dirty="0" smtClean="0"/>
              <a:t> “Herbal Seasoned” Popcorn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Why is our Herbal Seasoning Popcorn better?</a:t>
            </a:r>
          </a:p>
          <a:p>
            <a:pPr>
              <a:buNone/>
            </a:pPr>
            <a:endParaRPr lang="en-US" sz="2000" b="1" u="sng" dirty="0" smtClean="0"/>
          </a:p>
          <a:p>
            <a:pPr>
              <a:buNone/>
            </a:pPr>
            <a:r>
              <a:rPr lang="en-US" sz="2000" b="1" u="sng" dirty="0" smtClean="0"/>
              <a:t>Orville Redenbacher's Natural Popcorn</a:t>
            </a:r>
            <a:r>
              <a:rPr lang="en-US" sz="2000" dirty="0" smtClean="0"/>
              <a:t>               vs.               </a:t>
            </a:r>
            <a:r>
              <a:rPr lang="en-US" sz="2000" b="1" u="sng" dirty="0" smtClean="0"/>
              <a:t>Herbal Seasoned Popcorn</a:t>
            </a:r>
          </a:p>
          <a:p>
            <a:pPr>
              <a:buNone/>
            </a:pPr>
            <a:r>
              <a:rPr lang="en-US" sz="2000" dirty="0" smtClean="0"/>
              <a:t>Corn Kernels                                                                                    Non-GMO Corn Kernels</a:t>
            </a:r>
          </a:p>
          <a:p>
            <a:pPr>
              <a:buNone/>
            </a:pPr>
            <a:r>
              <a:rPr lang="en-US" sz="2000" dirty="0" smtClean="0"/>
              <a:t>Salt                                                                                                                 Sea Salt </a:t>
            </a:r>
          </a:p>
          <a:p>
            <a:pPr>
              <a:buNone/>
            </a:pPr>
            <a:r>
              <a:rPr lang="en-US" sz="2000" dirty="0" smtClean="0"/>
              <a:t>Butter                                                                                                         Sunflower Oil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                                                                       Herbs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Calories 170                                                                                               Calories 190</a:t>
            </a:r>
          </a:p>
          <a:p>
            <a:pPr>
              <a:buNone/>
            </a:pPr>
            <a:r>
              <a:rPr lang="en-US" sz="2000" dirty="0" smtClean="0"/>
              <a:t>Fat 11g                                                                                                         Fat 1.5g</a:t>
            </a:r>
          </a:p>
          <a:p>
            <a:pPr>
              <a:buNone/>
            </a:pPr>
            <a:r>
              <a:rPr lang="en-US" sz="2000" dirty="0" smtClean="0"/>
              <a:t>Sodium 400                                                                                                 Sodium  0.5g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                                                                   Potassium 37mg</a:t>
            </a:r>
          </a:p>
          <a:p>
            <a:pPr>
              <a:buNone/>
            </a:pPr>
            <a:endParaRPr lang="en-US" sz="18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Vibrant Life uses only Organic Non-GMO corn kernels, no butter and healthy </a:t>
            </a:r>
          </a:p>
          <a:p>
            <a:pPr>
              <a:buNone/>
            </a:pPr>
            <a:r>
              <a:rPr lang="en-US" sz="2000" dirty="0" smtClean="0"/>
              <a:t>       herbs and Seasonings to give the popcorn its flavor.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Health Benefits of Eating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Vibrant Life Bakery “Herbal Seasoned” Popcorn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23 Amino Acids                  20 Vitamins &amp; Minerals</a:t>
            </a:r>
          </a:p>
          <a:p>
            <a:pPr>
              <a:buNone/>
            </a:pPr>
            <a:r>
              <a:rPr lang="en-US" dirty="0" smtClean="0"/>
              <a:t> No Blood Pressure       Digestion                     Diabetes</a:t>
            </a:r>
          </a:p>
          <a:p>
            <a:pPr>
              <a:buNone/>
            </a:pPr>
            <a:r>
              <a:rPr lang="en-US" dirty="0" smtClean="0"/>
              <a:t>Bone                            Immune System                Eyes</a:t>
            </a:r>
          </a:p>
          <a:p>
            <a:pPr>
              <a:buNone/>
            </a:pPr>
            <a:r>
              <a:rPr lang="en-US" dirty="0" smtClean="0"/>
              <a:t>Arthritis                   Menstrual Problems           Kidneys </a:t>
            </a:r>
          </a:p>
          <a:p>
            <a:pPr>
              <a:buNone/>
            </a:pPr>
            <a:r>
              <a:rPr lang="en-US" dirty="0" smtClean="0"/>
              <a:t>Nervous System            Cancer                           Omega 3</a:t>
            </a:r>
          </a:p>
          <a:p>
            <a:pPr>
              <a:buNone/>
            </a:pPr>
            <a:r>
              <a:rPr lang="en-US" dirty="0" smtClean="0"/>
              <a:t>Liver                           No Cholesterol                    Blood</a:t>
            </a:r>
          </a:p>
          <a:p>
            <a:pPr>
              <a:buNone/>
            </a:pPr>
            <a:r>
              <a:rPr lang="en-US" dirty="0" smtClean="0"/>
              <a:t>Relieves Constipation</a:t>
            </a:r>
            <a:endParaRPr 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2514600"/>
            <a:ext cx="352211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THE END</a:t>
            </a:r>
            <a:endParaRPr lang="en-U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# Variety of Entrees: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Oatmeal Patties</a:t>
            </a:r>
          </a:p>
          <a:p>
            <a:r>
              <a:rPr lang="en-US" dirty="0" smtClean="0"/>
              <a:t>Meatless Barbeque Ribs</a:t>
            </a:r>
          </a:p>
          <a:p>
            <a:r>
              <a:rPr lang="en-US" dirty="0" smtClean="0"/>
              <a:t>Dairy Free Macaroni and Cheese</a:t>
            </a:r>
          </a:p>
          <a:p>
            <a:r>
              <a:rPr lang="en-US" dirty="0" smtClean="0"/>
              <a:t>Whole Wheat Vegetable Lasagna</a:t>
            </a:r>
          </a:p>
          <a:p>
            <a:r>
              <a:rPr lang="en-US" dirty="0" smtClean="0"/>
              <a:t>Whole Wheat Fruit Lasagna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To Perform This…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work with the “Organic Consumer Association” which certifies companies that uses only Non- Genetically Modified Organism (GMO) in their food.</a:t>
            </a:r>
          </a:p>
          <a:p>
            <a:r>
              <a:rPr lang="en-US" dirty="0" smtClean="0"/>
              <a:t>Our products contain NO MSG</a:t>
            </a:r>
          </a:p>
          <a:p>
            <a:r>
              <a:rPr lang="en-US" dirty="0" smtClean="0"/>
              <a:t>Our products contain NO MODIFIED FOOD STARCH</a:t>
            </a:r>
          </a:p>
          <a:p>
            <a:r>
              <a:rPr lang="en-US" dirty="0" smtClean="0"/>
              <a:t>Our products contain NO FOOD COLORS or DYES</a:t>
            </a:r>
          </a:p>
          <a:p>
            <a:r>
              <a:rPr lang="en-US" dirty="0" smtClean="0"/>
              <a:t>Our products contain NO REFINED SUGAR</a:t>
            </a:r>
          </a:p>
          <a:p>
            <a:r>
              <a:rPr lang="en-US" dirty="0" smtClean="0"/>
              <a:t>We only use Non Genetically Modified (GMO) foods and ingredients </a:t>
            </a:r>
          </a:p>
          <a:p>
            <a:r>
              <a:rPr lang="en-US" dirty="0" smtClean="0"/>
              <a:t>We only use Organic and Certified Foods</a:t>
            </a:r>
          </a:p>
          <a:p>
            <a:r>
              <a:rPr lang="en-US" dirty="0" smtClean="0"/>
              <a:t>We only use Farmers Market vegetables and fruits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Health Benefits of the Ingredients: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# Variety of Dairy Free Cheese Sauces: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dirty="0" smtClean="0"/>
              <a:t>Cheddar Cheese Sauce</a:t>
            </a:r>
          </a:p>
          <a:p>
            <a:r>
              <a:rPr lang="en-US" dirty="0" smtClean="0"/>
              <a:t>Monterey Cheese Sauce</a:t>
            </a:r>
          </a:p>
          <a:p>
            <a:r>
              <a:rPr lang="en-US" dirty="0" smtClean="0"/>
              <a:t>Cashew Cheese Sauce</a:t>
            </a:r>
          </a:p>
          <a:p>
            <a:r>
              <a:rPr lang="en-US" dirty="0" smtClean="0"/>
              <a:t>Olive Cheese Sauce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Health Benefits of the Ingredients: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Breakfast Entrees: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Granola Cereal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Health Benefits of the Ingredients: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# Variety of Breads: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r>
              <a:rPr lang="en-US" dirty="0" smtClean="0"/>
              <a:t>Corn Bread</a:t>
            </a:r>
          </a:p>
          <a:p>
            <a:r>
              <a:rPr lang="en-US" dirty="0" smtClean="0"/>
              <a:t>Raisin Bread</a:t>
            </a:r>
          </a:p>
          <a:p>
            <a:r>
              <a:rPr lang="en-US" dirty="0" smtClean="0"/>
              <a:t>Whole Wheat Oatmeal Bread</a:t>
            </a:r>
          </a:p>
          <a:p>
            <a:r>
              <a:rPr lang="en-US" dirty="0" smtClean="0"/>
              <a:t>Whole Wheat Dinner Rolls</a:t>
            </a:r>
          </a:p>
          <a:p>
            <a:r>
              <a:rPr lang="en-US" dirty="0" smtClean="0"/>
              <a:t>Diabetic Bread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dirty="0" smtClean="0"/>
              <a:t>Health Benefits of the Ingredients: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muffins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blueberry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Ingreints and health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biscuits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4572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</a:rPr>
              <a:t>Our Product Line Includes: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7000" dirty="0"/>
          </a:p>
          <a:p>
            <a:r>
              <a:rPr lang="en-US" sz="9600" dirty="0" smtClean="0"/>
              <a:t>12 Varieties of Vegetarian Jamaican Patties…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sz="9600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sz="9600" dirty="0" smtClean="0"/>
              <a:t>Veggie Beef Patty                                         Spicy Chicken Patty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9600" dirty="0" smtClean="0"/>
              <a:t>Veggie Fish Patty                                          Vegetable Patty        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9600" dirty="0" smtClean="0"/>
              <a:t>Stir Fry Patty                                                 Cabbage Patty       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9600" dirty="0" smtClean="0"/>
              <a:t>Spinach Patty                                                Tofu Patty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9600" dirty="0" smtClean="0"/>
              <a:t>Ackee Patty                                                   Callaloo Patty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9600" dirty="0" smtClean="0"/>
              <a:t>Lentil Patty                                                    Bulgar Patty</a:t>
            </a:r>
          </a:p>
          <a:p>
            <a:pPr marL="514350" indent="-514350">
              <a:buNone/>
            </a:pPr>
            <a:endParaRPr lang="en-US" sz="9600" dirty="0"/>
          </a:p>
          <a:p>
            <a:pPr marL="514350" indent="-514350"/>
            <a:r>
              <a:rPr lang="en-US" sz="9600" dirty="0" smtClean="0"/>
              <a:t>7 Varieties of Vegetarian Jamaican Fruit Patties: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sz="9600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sz="9600" dirty="0" smtClean="0"/>
              <a:t>Squash Patty                                                  Chayote Patty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9600" dirty="0" smtClean="0"/>
              <a:t>String Bean Patty                                          Eggplant Patty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9600" dirty="0" smtClean="0"/>
              <a:t>Papaya Patty                                                  Tomato Patty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9600" dirty="0" smtClean="0"/>
              <a:t>Cucumber Patty                   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sz="9600" dirty="0" smtClean="0"/>
          </a:p>
          <a:p>
            <a:pPr marL="514350" indent="-514350"/>
            <a:endParaRPr lang="en-US" sz="5900" dirty="0" smtClean="0"/>
          </a:p>
          <a:p>
            <a:pPr marL="514350" indent="-514350">
              <a:buNone/>
            </a:pPr>
            <a:r>
              <a:rPr lang="en-US" sz="5900" dirty="0"/>
              <a:t>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Ingrdients and health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Split Pea and Butternut Squash Soups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Health Benefits of the Ingredients: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Dairy Free Cakes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Carrot Cake</a:t>
            </a:r>
          </a:p>
          <a:p>
            <a:r>
              <a:rPr lang="en-US" dirty="0" smtClean="0"/>
              <a:t>Blueberry Pineapple Cake</a:t>
            </a:r>
          </a:p>
          <a:p>
            <a:r>
              <a:rPr lang="en-US" dirty="0" smtClean="0"/>
              <a:t>Carob Cake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Ingredients and health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dirty="0" smtClean="0"/>
              <a:t># Variety of Healthy Cookies: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Oatmeal Cookies (with nuts)</a:t>
            </a:r>
          </a:p>
          <a:p>
            <a:r>
              <a:rPr lang="en-US" dirty="0" smtClean="0"/>
              <a:t>Maple Cookies (with nuts)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Ingredient and health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Dessert Topping: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Vanilla Cream Topping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Health Benefits of the Ingredients: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Royainaise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i="1" dirty="0" smtClean="0"/>
              <a:t>Let’s examine </a:t>
            </a:r>
          </a:p>
          <a:p>
            <a:pPr algn="ctr">
              <a:buNone/>
            </a:pPr>
            <a:r>
              <a:rPr lang="en-US" b="1" i="1" dirty="0" smtClean="0"/>
              <a:t>just a few of our products </a:t>
            </a:r>
          </a:p>
          <a:p>
            <a:pPr algn="ctr">
              <a:buNone/>
            </a:pPr>
            <a:r>
              <a:rPr lang="en-US" b="1" i="1" dirty="0" smtClean="0"/>
              <a:t>and</a:t>
            </a:r>
          </a:p>
          <a:p>
            <a:pPr algn="ctr">
              <a:buNone/>
            </a:pPr>
            <a:r>
              <a:rPr lang="en-US" b="1" i="1" dirty="0" smtClean="0"/>
              <a:t> compare the nutritional value </a:t>
            </a:r>
          </a:p>
          <a:p>
            <a:pPr algn="ctr">
              <a:buNone/>
            </a:pPr>
            <a:r>
              <a:rPr lang="en-US" b="1" i="1" dirty="0" smtClean="0"/>
              <a:t>and </a:t>
            </a:r>
          </a:p>
          <a:p>
            <a:pPr algn="ctr">
              <a:buNone/>
            </a:pPr>
            <a:r>
              <a:rPr lang="en-US" b="1" i="1" dirty="0" smtClean="0"/>
              <a:t>health benefits </a:t>
            </a:r>
          </a:p>
          <a:p>
            <a:pPr algn="ctr">
              <a:buNone/>
            </a:pPr>
            <a:r>
              <a:rPr lang="en-US" b="1" i="1" dirty="0" smtClean="0"/>
              <a:t>of the </a:t>
            </a:r>
          </a:p>
          <a:p>
            <a:pPr algn="ctr">
              <a:buNone/>
            </a:pPr>
            <a:r>
              <a:rPr lang="en-US" b="1" i="1" dirty="0" smtClean="0"/>
              <a:t>already marketed products.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Vibrant Life “Spicy Chicken Patty” Nutritional Value: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Why is Our Chicken Patty Better?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r>
              <a:rPr lang="en-US" sz="2000" b="1" i="1" dirty="0" smtClean="0"/>
              <a:t> Marketed Jamaican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i="1" u="sng" dirty="0" smtClean="0"/>
              <a:t>Chicken Patty </a:t>
            </a:r>
            <a:r>
              <a:rPr lang="en-US" sz="2000" b="1" i="1" dirty="0" smtClean="0"/>
              <a:t>                                          </a:t>
            </a:r>
            <a:r>
              <a:rPr lang="en-US" sz="2000" b="1" i="1" u="sng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                               </a:t>
            </a:r>
            <a:r>
              <a:rPr lang="en-US" sz="2000" b="1" i="1" u="sng" dirty="0" smtClean="0"/>
              <a:t>Spicy Chicken Patty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Chicken                                                                                   Meatless Non-GMO  Soy Chicken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Onion                                                                                                        </a:t>
            </a:r>
            <a:r>
              <a:rPr lang="en-US" sz="2000" dirty="0" err="1" smtClean="0"/>
              <a:t>Onion</a:t>
            </a:r>
            <a:endParaRPr lang="en-US" sz="2000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Garlic                                                                                             Organic Green Pepper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Bread Crumbs                                                                                    Bread Crumbs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Chicken Bouillon                                                                                     Garlic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Parsley                                                                                                    Chayote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Seasonings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Calories 360                                                                                            Calories 120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Fat 17g                                                                                                     Fat 5g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Cholesterol 35mg                                                                                  Cholesterol 0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Sodium 430mg                                                                                       Sodium 260 mg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Carbohydrates 40g                                                                                Carbohydrates 4 mg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Protein 12g                                                                                              Protein 15g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Vitamin A 4%                                                                                           Calcium 2%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Calcium 6%                                                                                               Iron 10%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Iron 6%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2000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Vibrant Life “Classic Eggplant Patty” Nutritional Value: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smtClean="0"/>
              <a:t>Why is Our Eggplant Patty Better?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b="1" i="1" dirty="0" smtClean="0"/>
              <a:t>There is no</a:t>
            </a:r>
            <a:r>
              <a:rPr lang="en-US" sz="1800" i="1" dirty="0" smtClean="0"/>
              <a:t>                                                      </a:t>
            </a:r>
            <a:r>
              <a:rPr lang="en-US" sz="1800" dirty="0" err="1" smtClean="0"/>
              <a:t>vs</a:t>
            </a:r>
            <a:r>
              <a:rPr lang="en-US" sz="1800" dirty="0" smtClean="0"/>
              <a:t>                                         </a:t>
            </a:r>
            <a:r>
              <a:rPr lang="en-US" sz="1800" b="1" i="1" u="sng" dirty="0" smtClean="0"/>
              <a:t>Classic Eggplant Patty</a:t>
            </a:r>
          </a:p>
          <a:p>
            <a:pPr>
              <a:buNone/>
            </a:pPr>
            <a:r>
              <a:rPr lang="en-US" sz="1800" b="1" i="1" dirty="0" smtClean="0"/>
              <a:t>marketed</a:t>
            </a:r>
            <a:r>
              <a:rPr lang="en-US" sz="1800" dirty="0" smtClean="0"/>
              <a:t>                                                                                                    Farmer’s  Market Eggplant</a:t>
            </a:r>
          </a:p>
          <a:p>
            <a:pPr>
              <a:buNone/>
            </a:pPr>
            <a:r>
              <a:rPr lang="en-US" sz="1800" i="1" dirty="0" smtClean="0"/>
              <a:t> </a:t>
            </a:r>
            <a:r>
              <a:rPr lang="en-US" sz="1800" b="1" i="1" dirty="0" smtClean="0"/>
              <a:t>product</a:t>
            </a:r>
            <a:r>
              <a:rPr lang="en-US" sz="1800" i="1" dirty="0" smtClean="0"/>
              <a:t>                                                                                                           </a:t>
            </a:r>
            <a:r>
              <a:rPr lang="en-US" sz="1800" dirty="0" smtClean="0"/>
              <a:t>Organic</a:t>
            </a:r>
            <a:r>
              <a:rPr lang="en-US" sz="1800" i="1" dirty="0" smtClean="0"/>
              <a:t> </a:t>
            </a:r>
            <a:r>
              <a:rPr lang="en-US" sz="1800" dirty="0" smtClean="0"/>
              <a:t>Bell Pepper</a:t>
            </a:r>
          </a:p>
          <a:p>
            <a:pPr>
              <a:buNone/>
            </a:pPr>
            <a:r>
              <a:rPr lang="en-US" sz="1800" b="1" i="1" u="sng" dirty="0" smtClean="0"/>
              <a:t>that exist</a:t>
            </a:r>
            <a:r>
              <a:rPr lang="en-US" sz="1800" b="1" i="1" dirty="0" smtClean="0"/>
              <a:t>                                                                                                           </a:t>
            </a:r>
            <a:r>
              <a:rPr lang="en-US" sz="1800" dirty="0" smtClean="0"/>
              <a:t>Organic</a:t>
            </a:r>
            <a:r>
              <a:rPr lang="en-US" sz="1800" b="1" i="1" dirty="0" smtClean="0"/>
              <a:t> </a:t>
            </a:r>
            <a:r>
              <a:rPr lang="en-US" sz="1800" dirty="0" smtClean="0"/>
              <a:t>Tomato</a:t>
            </a:r>
          </a:p>
          <a:p>
            <a:pPr>
              <a:buNone/>
            </a:pPr>
            <a:r>
              <a:rPr lang="en-US" sz="1800" dirty="0" smtClean="0"/>
              <a:t>                                                                                                                         Farmer’s Market Chayote</a:t>
            </a:r>
          </a:p>
          <a:p>
            <a:pPr>
              <a:buNone/>
            </a:pPr>
            <a:r>
              <a:rPr lang="en-US" sz="1800" dirty="0" smtClean="0"/>
              <a:t>                                                                                                                        Farmer’s Market Onion</a:t>
            </a:r>
          </a:p>
          <a:p>
            <a:pPr>
              <a:buNone/>
            </a:pPr>
            <a:r>
              <a:rPr lang="en-US" sz="1800" dirty="0" smtClean="0"/>
              <a:t>                                                                                                                         Non-Dairy Soy Cheese</a:t>
            </a:r>
          </a:p>
          <a:p>
            <a:pPr>
              <a:buNone/>
            </a:pPr>
            <a:endParaRPr lang="en-US" sz="1800" u="sng" dirty="0" smtClean="0"/>
          </a:p>
          <a:p>
            <a:pPr>
              <a:buNone/>
            </a:pPr>
            <a:r>
              <a:rPr lang="en-US" sz="1800" u="sng" dirty="0" smtClean="0"/>
              <a:t>Eggplant </a:t>
            </a:r>
            <a:r>
              <a:rPr lang="en-US" sz="1800" dirty="0" smtClean="0"/>
              <a:t>                                         </a:t>
            </a:r>
            <a:r>
              <a:rPr lang="en-US" sz="1800" u="sng" dirty="0" smtClean="0"/>
              <a:t>Chayote</a:t>
            </a:r>
            <a:r>
              <a:rPr lang="en-US" sz="1800" dirty="0" smtClean="0"/>
              <a:t>                                  </a:t>
            </a:r>
            <a:r>
              <a:rPr lang="en-US" sz="1800" u="sng" dirty="0" smtClean="0"/>
              <a:t>Tomato</a:t>
            </a:r>
            <a:r>
              <a:rPr lang="en-US" sz="1800" dirty="0" smtClean="0"/>
              <a:t>                           </a:t>
            </a:r>
            <a:r>
              <a:rPr lang="en-US" sz="1800" u="sng" dirty="0" smtClean="0"/>
              <a:t>Bell Pepper</a:t>
            </a:r>
          </a:p>
          <a:p>
            <a:pPr>
              <a:buNone/>
            </a:pPr>
            <a:r>
              <a:rPr lang="en-US" sz="1800" dirty="0" smtClean="0"/>
              <a:t>Calories 33                                    Calories 25                            Calories 22                        Calories 30</a:t>
            </a:r>
          </a:p>
          <a:p>
            <a:pPr>
              <a:buNone/>
            </a:pPr>
            <a:r>
              <a:rPr lang="en-US" sz="1800" dirty="0" smtClean="0"/>
              <a:t>Sodium 237mg                             Sodium 3mg                        Sodium 6mg                        Sodium 4mg</a:t>
            </a:r>
          </a:p>
          <a:p>
            <a:pPr>
              <a:buNone/>
            </a:pPr>
            <a:r>
              <a:rPr lang="en-US" sz="1800" dirty="0" smtClean="0"/>
              <a:t>Carbohydrate 2g                          Carbohydrate 6g              Potassium 292mg                 Carbohydrate 7g</a:t>
            </a:r>
          </a:p>
          <a:p>
            <a:pPr>
              <a:buNone/>
            </a:pPr>
            <a:r>
              <a:rPr lang="en-US" sz="1800" dirty="0" smtClean="0"/>
              <a:t>Thiamin 5%                                  Potassium 165mg             Carbohydrate 2.8g                Vitamin A 11%</a:t>
            </a:r>
          </a:p>
          <a:p>
            <a:pPr>
              <a:buNone/>
            </a:pPr>
            <a:r>
              <a:rPr lang="en-US" sz="1800" dirty="0" smtClean="0"/>
              <a:t>Vitamin B6 4%                             Dietary Fiber 2.2g              Vitamin A 20%                      Vitamin c 22%</a:t>
            </a:r>
          </a:p>
          <a:p>
            <a:pPr>
              <a:buNone/>
            </a:pPr>
            <a:r>
              <a:rPr lang="en-US" sz="1800" dirty="0" smtClean="0"/>
              <a:t>Vitamin K 4%                                Protein 1.1g                        Vitamin C 28%                      Iron 3%</a:t>
            </a:r>
          </a:p>
          <a:p>
            <a:pPr>
              <a:buNone/>
            </a:pPr>
            <a:r>
              <a:rPr lang="en-US" sz="1800" dirty="0" smtClean="0"/>
              <a:t>                                                       Vitamin C 17%                     Vitamin B6 12%                   Calcium 1%</a:t>
            </a:r>
          </a:p>
          <a:p>
            <a:pPr>
              <a:buNone/>
            </a:pPr>
            <a:r>
              <a:rPr lang="en-US" sz="1800" dirty="0" smtClean="0"/>
              <a:t>                                                        Vitamin B6 5%                   Magnesium 3%</a:t>
            </a:r>
          </a:p>
          <a:p>
            <a:pPr>
              <a:buNone/>
            </a:pPr>
            <a:r>
              <a:rPr lang="en-US" sz="1800" dirty="0" smtClean="0"/>
              <a:t>                                                        Magnesium 4%                    Iron  1%</a:t>
            </a:r>
          </a:p>
          <a:p>
            <a:pPr>
              <a:buNone/>
            </a:pPr>
            <a:r>
              <a:rPr lang="en-US" sz="1800" dirty="0" smtClean="0"/>
              <a:t>                                                        Iron 2%                                  Calcium 1%</a:t>
            </a:r>
          </a:p>
          <a:p>
            <a:pPr>
              <a:buNone/>
            </a:pPr>
            <a:r>
              <a:rPr lang="en-US" sz="1800" dirty="0" smtClean="0"/>
              <a:t>                                                        Calcium 2%</a:t>
            </a:r>
          </a:p>
          <a:p>
            <a:pPr>
              <a:buNone/>
            </a:pPr>
            <a:r>
              <a:rPr lang="en-US" sz="1800" dirty="0" smtClean="0"/>
              <a:t>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Vibrant Life “Vegetarian Chicken Pot Pie” Nutritional Value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/>
              <a:t>Why Vibrant Life Chicken Pot Pie is Better?</a:t>
            </a:r>
          </a:p>
          <a:p>
            <a:pPr>
              <a:buNone/>
            </a:pPr>
            <a:r>
              <a:rPr lang="en-US" sz="2400" b="1" i="1" u="sng" dirty="0" smtClean="0"/>
              <a:t>Marketed Chicken Pot Pie</a:t>
            </a:r>
            <a:r>
              <a:rPr lang="en-US" sz="2400" b="1" i="1" dirty="0" smtClean="0"/>
              <a:t>                    </a:t>
            </a:r>
            <a:r>
              <a:rPr lang="en-US" sz="2400" dirty="0" err="1" smtClean="0"/>
              <a:t>vs</a:t>
            </a:r>
            <a:r>
              <a:rPr lang="en-US" sz="2400" dirty="0" smtClean="0"/>
              <a:t>                            </a:t>
            </a:r>
            <a:r>
              <a:rPr lang="en-US" sz="2400" b="1" i="1" u="sng" dirty="0" smtClean="0"/>
              <a:t>Veggie</a:t>
            </a:r>
            <a:r>
              <a:rPr lang="en-US" sz="2400" u="sng" dirty="0" smtClean="0"/>
              <a:t> </a:t>
            </a:r>
            <a:r>
              <a:rPr lang="en-US" sz="2400" b="1" i="1" u="sng" dirty="0" smtClean="0"/>
              <a:t>Chicken Pot Pie</a:t>
            </a:r>
          </a:p>
          <a:p>
            <a:pPr>
              <a:buNone/>
            </a:pPr>
            <a:r>
              <a:rPr lang="en-US" sz="1900" dirty="0" smtClean="0"/>
              <a:t>Chicken                                                                                                          Meatless Non-GMO Soy Chicken                                                                         </a:t>
            </a:r>
          </a:p>
          <a:p>
            <a:pPr>
              <a:buNone/>
            </a:pPr>
            <a:r>
              <a:rPr lang="en-US" sz="1900" dirty="0" smtClean="0"/>
              <a:t>Potato                                                                                                             Farmer’s Market Acorn </a:t>
            </a:r>
            <a:r>
              <a:rPr lang="en-US" sz="1900" dirty="0" err="1" smtClean="0"/>
              <a:t>Sqaush</a:t>
            </a:r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Peas                                                                                                                 Farmer’s Market Chayote</a:t>
            </a:r>
          </a:p>
          <a:p>
            <a:pPr>
              <a:buNone/>
            </a:pPr>
            <a:r>
              <a:rPr lang="en-US" sz="1900" dirty="0" smtClean="0"/>
              <a:t>Carrots                                                                                                                     Organic Carrots</a:t>
            </a:r>
          </a:p>
          <a:p>
            <a:pPr>
              <a:buNone/>
            </a:pPr>
            <a:r>
              <a:rPr lang="en-US" sz="1900" dirty="0" smtClean="0"/>
              <a:t>Chicken Broth                                                                                                     Non-Dairy Soy Cheese</a:t>
            </a:r>
          </a:p>
          <a:p>
            <a:pPr>
              <a:buNone/>
            </a:pPr>
            <a:r>
              <a:rPr lang="en-US" sz="1900" dirty="0" smtClean="0"/>
              <a:t> Chicken Fat                                                                                                         Farmer’s Market Onion</a:t>
            </a:r>
          </a:p>
          <a:p>
            <a:pPr>
              <a:buNone/>
            </a:pPr>
            <a:r>
              <a:rPr lang="en-US" sz="1900" dirty="0" smtClean="0"/>
              <a:t> Whey </a:t>
            </a:r>
          </a:p>
          <a:p>
            <a:pPr>
              <a:buNone/>
            </a:pPr>
            <a:r>
              <a:rPr lang="en-US" sz="1900" dirty="0" smtClean="0"/>
              <a:t>Salt</a:t>
            </a:r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Calories 400                                                                                                                 Calories 291</a:t>
            </a:r>
          </a:p>
          <a:p>
            <a:pPr>
              <a:buNone/>
            </a:pPr>
            <a:r>
              <a:rPr lang="en-US" sz="1900" dirty="0" smtClean="0"/>
              <a:t> Fat 21g                                                                                                                         Fat  12g</a:t>
            </a:r>
          </a:p>
          <a:p>
            <a:pPr>
              <a:buNone/>
            </a:pPr>
            <a:r>
              <a:rPr lang="en-US" sz="1900" dirty="0" smtClean="0"/>
              <a:t>Cholesterol 35mg                                                                                                        Cholesterol 0</a:t>
            </a:r>
          </a:p>
          <a:p>
            <a:pPr>
              <a:buNone/>
            </a:pPr>
            <a:r>
              <a:rPr lang="en-US" sz="1900" dirty="0" smtClean="0"/>
              <a:t>Sodium 780mg                                                                                                             Sodium 264mg</a:t>
            </a:r>
          </a:p>
          <a:p>
            <a:pPr>
              <a:buNone/>
            </a:pPr>
            <a:r>
              <a:rPr lang="en-US" sz="1900" dirty="0" smtClean="0"/>
              <a:t>Carbohydrate 36g                                                                                                        Carbohydrate 22mg</a:t>
            </a:r>
          </a:p>
          <a:p>
            <a:pPr>
              <a:buNone/>
            </a:pPr>
            <a:r>
              <a:rPr lang="en-US" sz="1900" dirty="0" smtClean="0"/>
              <a:t>Protein 11g                                                                                                                    Protein 17g</a:t>
            </a:r>
          </a:p>
          <a:p>
            <a:pPr>
              <a:buNone/>
            </a:pPr>
            <a:r>
              <a:rPr lang="en-US" sz="1900" dirty="0" smtClean="0"/>
              <a:t>Potassium 170mg                                                                                                         Potassium 195mg</a:t>
            </a:r>
          </a:p>
          <a:p>
            <a:pPr>
              <a:buNone/>
            </a:pPr>
            <a:r>
              <a:rPr lang="en-US" sz="1900" dirty="0" smtClean="0"/>
              <a:t>Vitamin A 25%                                                                                                               Vitamin A 213% </a:t>
            </a:r>
          </a:p>
          <a:p>
            <a:pPr>
              <a:buNone/>
            </a:pPr>
            <a:r>
              <a:rPr lang="en-US" sz="1900" dirty="0" smtClean="0"/>
              <a:t>Vitamin C 4%                                                                                                                  Vitamin C 32% </a:t>
            </a:r>
          </a:p>
          <a:p>
            <a:pPr>
              <a:buNone/>
            </a:pPr>
            <a:r>
              <a:rPr lang="en-US" sz="1900" dirty="0" smtClean="0"/>
              <a:t> Iron 4%                                                                                                                            Iron 6%</a:t>
            </a:r>
          </a:p>
          <a:p>
            <a:pPr>
              <a:buNone/>
            </a:pPr>
            <a:r>
              <a:rPr lang="en-US" sz="1900" dirty="0" smtClean="0"/>
              <a:t>Calcium 4%                                                                                                                      Calcium  7%</a:t>
            </a:r>
          </a:p>
          <a:p>
            <a:pPr>
              <a:buNone/>
            </a:pPr>
            <a:r>
              <a:rPr lang="en-US" sz="1900" dirty="0" err="1" smtClean="0"/>
              <a:t>Phophorus</a:t>
            </a:r>
            <a:r>
              <a:rPr lang="en-US" sz="1900" dirty="0" smtClean="0"/>
              <a:t> 15%                                                                                                               Vitamin B6 6%</a:t>
            </a:r>
          </a:p>
          <a:p>
            <a:pPr>
              <a:buNone/>
            </a:pPr>
            <a:r>
              <a:rPr lang="en-US" sz="1900" dirty="0" smtClean="0"/>
              <a:t>                                                                                                                                          Magnesium 1%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Healthful Benefits of Eating 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Squash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Farmer’s Market Squash</a:t>
            </a:r>
          </a:p>
          <a:p>
            <a:pPr>
              <a:buNone/>
            </a:pPr>
            <a:r>
              <a:rPr lang="en-US" sz="2000" dirty="0" smtClean="0"/>
              <a:t>Immune System                                                Cancer                                                Vision</a:t>
            </a:r>
          </a:p>
          <a:p>
            <a:pPr>
              <a:buNone/>
            </a:pPr>
            <a:r>
              <a:rPr lang="en-US" sz="2000" dirty="0" smtClean="0"/>
              <a:t>Skin                                                                      Bones                                         Blood Pressure</a:t>
            </a:r>
          </a:p>
          <a:p>
            <a:pPr>
              <a:buNone/>
            </a:pPr>
            <a:r>
              <a:rPr lang="en-US" sz="2000" dirty="0" smtClean="0"/>
              <a:t>Maintain Fluid Balance                           Regulate Blood Sugar                            Cholesterol</a:t>
            </a:r>
          </a:p>
          <a:p>
            <a:pPr>
              <a:buNone/>
            </a:pPr>
            <a:r>
              <a:rPr lang="en-US" sz="2000" dirty="0" smtClean="0"/>
              <a:t>Digestion                                                           Circulation</a:t>
            </a:r>
            <a:r>
              <a:rPr lang="en-US" sz="2000" b="1" dirty="0" smtClean="0">
                <a:solidFill>
                  <a:srgbClr val="00B0F0"/>
                </a:solidFill>
              </a:rPr>
              <a:t>                                   </a:t>
            </a:r>
            <a:r>
              <a:rPr lang="en-US" sz="2000" dirty="0" smtClean="0"/>
              <a:t>Muscle Tissue</a:t>
            </a:r>
          </a:p>
          <a:p>
            <a:pPr>
              <a:buNone/>
            </a:pPr>
            <a:r>
              <a:rPr lang="en-US" sz="2000" dirty="0" smtClean="0"/>
              <a:t>Blood Vessels                                                        Teeth                                                 Organs</a:t>
            </a:r>
          </a:p>
          <a:p>
            <a:pPr>
              <a:buNone/>
            </a:pPr>
            <a:r>
              <a:rPr lang="en-US" sz="2000" dirty="0" smtClean="0"/>
              <a:t>Antioxidant                                                       Heart Disease                                       Wounds </a:t>
            </a:r>
          </a:p>
          <a:p>
            <a:pPr>
              <a:buNone/>
            </a:pPr>
            <a:r>
              <a:rPr lang="en-US" sz="2000" dirty="0" smtClean="0"/>
              <a:t>Constipation                                                         Diarrhea                                           Cramping</a:t>
            </a:r>
          </a:p>
          <a:p>
            <a:pPr>
              <a:buNone/>
            </a:pPr>
            <a:r>
              <a:rPr lang="en-US" sz="2000" dirty="0" smtClean="0"/>
              <a:t>Bloating                                                                 Diabetes                                </a:t>
            </a:r>
          </a:p>
          <a:p>
            <a:pPr>
              <a:buNone/>
            </a:pPr>
            <a:r>
              <a:rPr lang="en-US" sz="2000" dirty="0" smtClean="0"/>
              <a:t>Atherosclerosis                                                     Strokes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Healthful Benefits of Eating</a:t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Eggplant, Tomato and Non-Dairy Cheese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Farmer’s Market Eggplant</a:t>
            </a:r>
          </a:p>
          <a:p>
            <a:pPr>
              <a:buNone/>
            </a:pPr>
            <a:r>
              <a:rPr lang="en-US" sz="2400" dirty="0" smtClean="0"/>
              <a:t>Blood Circulation                       Colon Cancer                   Diabetes</a:t>
            </a:r>
          </a:p>
          <a:p>
            <a:pPr>
              <a:buNone/>
            </a:pPr>
            <a:r>
              <a:rPr lang="en-US" sz="2400" dirty="0" smtClean="0"/>
              <a:t>Heart Disease                             Cholesterol                        Stress</a:t>
            </a:r>
          </a:p>
          <a:p>
            <a:pPr>
              <a:buNone/>
            </a:pPr>
            <a:r>
              <a:rPr lang="en-US" sz="2400" dirty="0" smtClean="0"/>
              <a:t>High Blood Pressure                  Blood Clots</a:t>
            </a:r>
          </a:p>
          <a:p>
            <a:pP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r>
              <a:rPr lang="en-US" sz="2400" b="1" dirty="0" smtClean="0">
                <a:solidFill>
                  <a:schemeClr val="accent1"/>
                </a:solidFill>
              </a:rPr>
              <a:t>Diary Cheese                        </a:t>
            </a:r>
            <a:r>
              <a:rPr lang="en-US" sz="2400" b="1" dirty="0" err="1" smtClean="0">
                <a:solidFill>
                  <a:schemeClr val="accent1"/>
                </a:solidFill>
              </a:rPr>
              <a:t>vs</a:t>
            </a:r>
            <a:r>
              <a:rPr lang="en-US" sz="2400" b="1" dirty="0" smtClean="0">
                <a:solidFill>
                  <a:schemeClr val="accent1"/>
                </a:solidFill>
              </a:rPr>
              <a:t>                           Non-Dairy Soy Cheese </a:t>
            </a:r>
          </a:p>
          <a:p>
            <a:pPr>
              <a:buNone/>
            </a:pPr>
            <a:r>
              <a:rPr lang="en-US" sz="2400" dirty="0" smtClean="0"/>
              <a:t>Calories 532                                                                        Calories 90</a:t>
            </a:r>
          </a:p>
          <a:p>
            <a:pPr>
              <a:buNone/>
            </a:pPr>
            <a:r>
              <a:rPr lang="en-US" sz="2400" dirty="0" smtClean="0"/>
              <a:t>Fat 44g                                                                                 Fat 6g</a:t>
            </a:r>
          </a:p>
          <a:p>
            <a:pPr>
              <a:buNone/>
            </a:pPr>
            <a:r>
              <a:rPr lang="en-US" sz="2400" dirty="0" smtClean="0"/>
              <a:t>Cholesterol 139mg                                                            Cholesterol 0</a:t>
            </a:r>
          </a:p>
          <a:p>
            <a:pPr>
              <a:buNone/>
            </a:pPr>
            <a:r>
              <a:rPr lang="en-US" sz="2400" dirty="0" smtClean="0"/>
              <a:t>Sodium 820mg                                                                   Sodium 250mg</a:t>
            </a:r>
          </a:p>
          <a:p>
            <a:pPr>
              <a:buNone/>
            </a:pPr>
            <a:r>
              <a:rPr lang="en-US" sz="2400" dirty="0" smtClean="0"/>
              <a:t>Protein 33g                                                                         Protein 1g</a:t>
            </a:r>
          </a:p>
          <a:p>
            <a:pPr>
              <a:buNone/>
            </a:pPr>
            <a:endParaRPr lang="en-US" sz="2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5486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morse\Downloads\IMG_20150707_1723405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4128"/>
            <a:ext cx="9144000" cy="67697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Vibrant Life Bakery “Veggie Beef Patty” Nutritional Value: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Why Is our Vegetarian Beef Patty better?</a:t>
            </a:r>
          </a:p>
          <a:p>
            <a:pPr>
              <a:buNone/>
            </a:pPr>
            <a:endParaRPr lang="en-US" sz="2000" b="1" i="1" dirty="0" smtClean="0"/>
          </a:p>
          <a:p>
            <a:pPr>
              <a:buNone/>
            </a:pPr>
            <a:r>
              <a:rPr lang="en-US" sz="2000" b="1" i="1" dirty="0" smtClean="0"/>
              <a:t>Marketed</a:t>
            </a:r>
          </a:p>
          <a:p>
            <a:pPr>
              <a:buNone/>
            </a:pPr>
            <a:r>
              <a:rPr lang="en-US" sz="2000" b="1" i="1" u="sng" dirty="0" smtClean="0"/>
              <a:t>Jamaican Beef Patty</a:t>
            </a:r>
            <a:r>
              <a:rPr lang="en-US" sz="2000" dirty="0" smtClean="0"/>
              <a:t>                                          vs                                            </a:t>
            </a:r>
            <a:r>
              <a:rPr lang="en-US" sz="2000" b="1" i="1" u="sng" dirty="0" smtClean="0"/>
              <a:t>Veggie Beef Patty</a:t>
            </a:r>
          </a:p>
          <a:p>
            <a:pPr>
              <a:buNone/>
            </a:pPr>
            <a:r>
              <a:rPr lang="en-US" sz="2000" dirty="0" smtClean="0"/>
              <a:t>Ground Beef                                                                                              Meatless Non GMO Soy Beef</a:t>
            </a:r>
          </a:p>
          <a:p>
            <a:pPr>
              <a:buNone/>
            </a:pPr>
            <a:r>
              <a:rPr lang="en-US" sz="2000" dirty="0" smtClean="0"/>
              <a:t>Margarine                                                                                                      Farmers Market  Chayote</a:t>
            </a:r>
          </a:p>
          <a:p>
            <a:pPr>
              <a:buNone/>
            </a:pPr>
            <a:r>
              <a:rPr lang="en-US" sz="2000" dirty="0" smtClean="0"/>
              <a:t>Shortening                                                                                                     Herbs and Seasonings</a:t>
            </a:r>
          </a:p>
          <a:p>
            <a:pPr>
              <a:buNone/>
            </a:pPr>
            <a:r>
              <a:rPr lang="en-US" sz="2000" dirty="0" smtClean="0"/>
              <a:t>Egg</a:t>
            </a:r>
          </a:p>
          <a:p>
            <a:pPr>
              <a:buNone/>
            </a:pPr>
            <a:r>
              <a:rPr lang="en-US" sz="2000" dirty="0" smtClean="0"/>
              <a:t>Beef Broth</a:t>
            </a:r>
          </a:p>
          <a:p>
            <a:pPr>
              <a:buNone/>
            </a:pPr>
            <a:r>
              <a:rPr lang="en-US" sz="2000" dirty="0" smtClean="0"/>
              <a:t>Herbs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Calories 360                                                                                                            Calories 80</a:t>
            </a:r>
          </a:p>
          <a:p>
            <a:pPr>
              <a:buNone/>
            </a:pPr>
            <a:r>
              <a:rPr lang="en-US" sz="2000" dirty="0" smtClean="0"/>
              <a:t>Fat 19G                                                                                                                    Fat 1.5g</a:t>
            </a:r>
          </a:p>
          <a:p>
            <a:pPr>
              <a:buNone/>
            </a:pPr>
            <a:r>
              <a:rPr lang="en-US" sz="2000" dirty="0" smtClean="0"/>
              <a:t>Sodium 450mg                                                                                                       Sodium 230mg</a:t>
            </a:r>
          </a:p>
          <a:p>
            <a:pPr>
              <a:buNone/>
            </a:pPr>
            <a:r>
              <a:rPr lang="en-US" sz="2000" dirty="0" smtClean="0"/>
              <a:t>Carbohydrates 36g                                                                                                Carbohydrate 5g</a:t>
            </a:r>
          </a:p>
          <a:p>
            <a:pPr>
              <a:buNone/>
            </a:pPr>
            <a:r>
              <a:rPr lang="en-US" sz="2000" dirty="0" smtClean="0"/>
              <a:t>Dietary Fiber 1.2%                                                                                                 Dietary Fiber 3g</a:t>
            </a:r>
          </a:p>
          <a:p>
            <a:pPr>
              <a:buNone/>
            </a:pPr>
            <a:r>
              <a:rPr lang="en-US" sz="2000" dirty="0" smtClean="0"/>
              <a:t>Cholesterol 20mg                                                                                                   Calcium 6%</a:t>
            </a:r>
          </a:p>
          <a:p>
            <a:pPr>
              <a:buNone/>
            </a:pPr>
            <a:r>
              <a:rPr lang="en-US" sz="2000" dirty="0" smtClean="0"/>
              <a:t>Vitamin C 4%                                                                                                           Iron 10%</a:t>
            </a:r>
          </a:p>
          <a:p>
            <a:pPr>
              <a:buNone/>
            </a:pPr>
            <a:r>
              <a:rPr lang="en-US" sz="2000" dirty="0" smtClean="0"/>
              <a:t>Calcium 2%                                                                                                              Protein 12g</a:t>
            </a:r>
          </a:p>
          <a:p>
            <a:pPr>
              <a:buNone/>
            </a:pPr>
            <a:r>
              <a:rPr lang="en-US" sz="2000" dirty="0" smtClean="0"/>
              <a:t>Iron 15%     </a:t>
            </a:r>
          </a:p>
          <a:p>
            <a:pPr>
              <a:buNone/>
            </a:pPr>
            <a:r>
              <a:rPr lang="en-US" sz="2000" dirty="0" smtClean="0"/>
              <a:t>Protein 11g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Healthful Benefits of Eating</a:t>
            </a:r>
            <a:b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Chayote and Meatless Beef Product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Farmer’s Market Chayote</a:t>
            </a:r>
          </a:p>
          <a:p>
            <a:pPr>
              <a:buNone/>
            </a:pPr>
            <a:r>
              <a:rPr lang="en-US" sz="2400" dirty="0" smtClean="0"/>
              <a:t>Cholesterol fighter       Aids Electrolytes       Aids DNA       Cancer           Aging</a:t>
            </a:r>
          </a:p>
          <a:p>
            <a:pPr>
              <a:buNone/>
            </a:pPr>
            <a:r>
              <a:rPr lang="en-US" sz="2400" dirty="0" smtClean="0"/>
              <a:t>It has low calories. High in antioxidants, dietary fiber, vitamins and minerals. </a:t>
            </a:r>
          </a:p>
          <a:p>
            <a:pPr>
              <a:buNone/>
            </a:pPr>
            <a:r>
              <a:rPr lang="en-US" sz="2400" dirty="0" smtClean="0"/>
              <a:t>There are high amounts of Potassium and Vitamin C in which the body </a:t>
            </a:r>
          </a:p>
          <a:p>
            <a:pPr>
              <a:buNone/>
            </a:pPr>
            <a:r>
              <a:rPr lang="en-US" sz="2400" dirty="0" smtClean="0"/>
              <a:t>needs and the other essentials that Chayote contains which the body</a:t>
            </a:r>
          </a:p>
          <a:p>
            <a:pPr>
              <a:buNone/>
            </a:pPr>
            <a:r>
              <a:rPr lang="en-US" sz="2400" dirty="0" smtClean="0"/>
              <a:t>needs is Magnesium, Vitamin B6, and Iron.</a:t>
            </a:r>
          </a:p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Meatless Non-GMO Soy Beef Product</a:t>
            </a:r>
          </a:p>
          <a:p>
            <a:pPr>
              <a:buNone/>
            </a:pPr>
            <a:r>
              <a:rPr lang="en-US" sz="2400" dirty="0" smtClean="0"/>
              <a:t>First of all, it is a Gluten-free product. </a:t>
            </a:r>
          </a:p>
          <a:p>
            <a:pPr>
              <a:buNone/>
            </a:pPr>
            <a:r>
              <a:rPr lang="en-US" sz="2400" dirty="0" smtClean="0"/>
              <a:t>Secondly, it contains only 80 calories when animal beef contains 84% more fat.</a:t>
            </a:r>
          </a:p>
          <a:p>
            <a:pPr>
              <a:buNone/>
            </a:pPr>
            <a:r>
              <a:rPr lang="en-US" sz="2400" dirty="0" smtClean="0"/>
              <a:t>It’s Fat content is only 1.5g</a:t>
            </a:r>
          </a:p>
          <a:p>
            <a:pPr>
              <a:buNone/>
            </a:pPr>
            <a:r>
              <a:rPr lang="en-US" sz="2400" dirty="0" smtClean="0"/>
              <a:t>It’s Sodium is 230mg</a:t>
            </a:r>
          </a:p>
          <a:p>
            <a:pPr>
              <a:buNone/>
            </a:pPr>
            <a:r>
              <a:rPr lang="en-US" sz="2400" dirty="0" smtClean="0"/>
              <a:t>The Carbohydrate is 5g.</a:t>
            </a:r>
          </a:p>
          <a:p>
            <a:pPr>
              <a:buNone/>
            </a:pPr>
            <a:r>
              <a:rPr lang="en-US" sz="2400" dirty="0" smtClean="0"/>
              <a:t>And the is Protein 12g.</a:t>
            </a:r>
          </a:p>
          <a:p>
            <a:pPr>
              <a:buNone/>
            </a:pPr>
            <a:r>
              <a:rPr lang="en-US" sz="2400" dirty="0" smtClean="0"/>
              <a:t>Lastly, it’s delicious!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Healthful Benefits of Eating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Garlic, Onion and Peppers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Farmer’s Market Garlic</a:t>
            </a:r>
          </a:p>
          <a:p>
            <a:pPr>
              <a:buNone/>
            </a:pPr>
            <a:r>
              <a:rPr lang="en-US" sz="2400" dirty="0" smtClean="0"/>
              <a:t>Garlic is one of the richest sources of organic selenium and germanium.</a:t>
            </a:r>
          </a:p>
          <a:p>
            <a:pPr>
              <a:buNone/>
            </a:pPr>
            <a:r>
              <a:rPr lang="en-US" sz="2400" dirty="0" smtClean="0"/>
              <a:t>Ear Infections                        Cholera                                              Typhus</a:t>
            </a:r>
          </a:p>
          <a:p>
            <a:pPr>
              <a:buNone/>
            </a:pPr>
            <a:r>
              <a:rPr lang="en-US" sz="2400" dirty="0" smtClean="0"/>
              <a:t>Blood Pressure                     Improves Circulation          Lowers Blood Sugar </a:t>
            </a:r>
          </a:p>
          <a:p>
            <a:pPr>
              <a:buNone/>
            </a:pPr>
            <a:r>
              <a:rPr lang="en-US" sz="2400" dirty="0" smtClean="0"/>
              <a:t>An Antibiotic                         Acting on Bacteria                             Viruses</a:t>
            </a:r>
          </a:p>
          <a:p>
            <a:pPr>
              <a:buNone/>
            </a:pPr>
            <a:r>
              <a:rPr lang="en-US" sz="2400" dirty="0" smtClean="0"/>
              <a:t>Disinfect Wounds                 Curing a cold                                      Asthma </a:t>
            </a:r>
          </a:p>
          <a:p>
            <a:pPr>
              <a:buNone/>
            </a:pPr>
            <a:r>
              <a:rPr lang="en-US" sz="2400" dirty="0" smtClean="0"/>
              <a:t>High cholesterol                    Antioxidant                                        Parasites                                     </a:t>
            </a:r>
          </a:p>
          <a:p>
            <a:pPr>
              <a:buNone/>
            </a:pPr>
            <a:r>
              <a:rPr lang="en-US" sz="2400" dirty="0" smtClean="0"/>
              <a:t>Sore Throat                            Cold Sore                                        Mouth Ulcer</a:t>
            </a:r>
          </a:p>
          <a:p>
            <a:pPr>
              <a:buNone/>
            </a:pPr>
            <a:r>
              <a:rPr lang="en-US" sz="2400" dirty="0" smtClean="0"/>
              <a:t>Insect Stings and Bites          Cancer</a:t>
            </a:r>
          </a:p>
          <a:p>
            <a:pPr>
              <a:buNone/>
            </a:pPr>
            <a:r>
              <a:rPr lang="en-US" sz="2400" dirty="0" smtClean="0"/>
              <a:t>Reduce the Build-up of Fatty Deposits in the Arteries </a:t>
            </a:r>
          </a:p>
          <a:p>
            <a:pPr>
              <a:buNone/>
            </a:pPr>
            <a:r>
              <a:rPr lang="en-US" sz="2600" dirty="0" smtClean="0"/>
              <a:t> 2 cloves of garlic per day are good for the Immune System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</TotalTime>
  <Words>1884</Words>
  <Application>Microsoft Office PowerPoint</Application>
  <PresentationFormat>On-screen Show (4:3)</PresentationFormat>
  <Paragraphs>466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Slide 1</vt:lpstr>
      <vt:lpstr> OUR MOTTO:</vt:lpstr>
      <vt:lpstr>To Perform This…</vt:lpstr>
      <vt:lpstr>Our Product Line Includes:</vt:lpstr>
      <vt:lpstr>Slide 5</vt:lpstr>
      <vt:lpstr>Slide 6</vt:lpstr>
      <vt:lpstr>Vibrant Life Bakery “Veggie Beef Patty” Nutritional Value:</vt:lpstr>
      <vt:lpstr>Healthful Benefits of Eating Chayote and Meatless Beef Product</vt:lpstr>
      <vt:lpstr>Healthful Benefits of Eating Garlic, Onion and Peppers</vt:lpstr>
      <vt:lpstr>Slide 10</vt:lpstr>
      <vt:lpstr>Slide 11</vt:lpstr>
      <vt:lpstr>Vibrant Life Bakery “Spinach Patty” Nutritional Value:</vt:lpstr>
      <vt:lpstr>Healthful Benefits of Eating Spinach, Carrots and Soy Oil </vt:lpstr>
      <vt:lpstr>Vibrant Life Bakery “Cabbage Patty” Nutritional Value:</vt:lpstr>
      <vt:lpstr>Healthful Benefits of Eating Cabbage and Tofu</vt:lpstr>
      <vt:lpstr>Slide 16</vt:lpstr>
      <vt:lpstr>Slide 17</vt:lpstr>
      <vt:lpstr>Vibrant Life Bakery “Vegetable Pot Pie” Nutritional Value </vt:lpstr>
      <vt:lpstr>Healthful Benefits of Eating Carrots, Potatoes and Broccoli</vt:lpstr>
      <vt:lpstr>Vibrant Life Bakery “Fruit Pot Pie” Nutritional Value</vt:lpstr>
      <vt:lpstr>Healthful Benefits of Eating Tomatoes and Squash</vt:lpstr>
      <vt:lpstr>Slide 22</vt:lpstr>
      <vt:lpstr># 3 Varieties of Popcorn</vt:lpstr>
      <vt:lpstr>Health Benefits of Vibrant Life Bakery   “Herbal Seasoned” Popcorn</vt:lpstr>
      <vt:lpstr>The Health Benefits of Eating Vibrant Life Bakery “Herbal Seasoned” Popcorn</vt:lpstr>
      <vt:lpstr>Slide 26</vt:lpstr>
      <vt:lpstr>Slide 27</vt:lpstr>
      <vt:lpstr>Slide 28</vt:lpstr>
      <vt:lpstr># Variety of Entrees:</vt:lpstr>
      <vt:lpstr>Health Benefits of the Ingredients:</vt:lpstr>
      <vt:lpstr># Variety of Dairy Free Cheese Sauces:</vt:lpstr>
      <vt:lpstr>Health Benefits of the Ingredients:</vt:lpstr>
      <vt:lpstr>Breakfast Entrees:</vt:lpstr>
      <vt:lpstr>Health Benefits of the Ingredients:</vt:lpstr>
      <vt:lpstr># Variety of Breads:</vt:lpstr>
      <vt:lpstr>Health Benefits of the Ingredients:</vt:lpstr>
      <vt:lpstr>muffins</vt:lpstr>
      <vt:lpstr>Ingreints and health benefits</vt:lpstr>
      <vt:lpstr>biscuits</vt:lpstr>
      <vt:lpstr>Ingrdients and health benefits</vt:lpstr>
      <vt:lpstr>Split Pea and Butternut Squash Soups</vt:lpstr>
      <vt:lpstr>Health Benefits of the Ingredients:</vt:lpstr>
      <vt:lpstr>Dairy Free Cakes</vt:lpstr>
      <vt:lpstr>Ingredients and health benefits</vt:lpstr>
      <vt:lpstr># Variety of Healthy Cookies:</vt:lpstr>
      <vt:lpstr>Ingredient and health benefits</vt:lpstr>
      <vt:lpstr>Dessert Topping:</vt:lpstr>
      <vt:lpstr>Health Benefits of the Ingredients:</vt:lpstr>
      <vt:lpstr>Royainaise</vt:lpstr>
      <vt:lpstr>Vibrant Life “Spicy Chicken Patty” Nutritional Value:</vt:lpstr>
      <vt:lpstr>Vibrant Life “Classic Eggplant Patty” Nutritional Value:</vt:lpstr>
      <vt:lpstr>Vibrant Life “Vegetarian Chicken Pot Pie” Nutritional Value</vt:lpstr>
      <vt:lpstr>Healthful Benefits of Eating  Squash </vt:lpstr>
      <vt:lpstr>Healthful Benefits of Eating Eggplant, Tomato and Non-Dairy Cheese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morse</dc:creator>
  <cp:lastModifiedBy>morse</cp:lastModifiedBy>
  <cp:revision>74</cp:revision>
  <dcterms:created xsi:type="dcterms:W3CDTF">2015-07-07T21:32:23Z</dcterms:created>
  <dcterms:modified xsi:type="dcterms:W3CDTF">2015-09-03T20:37:13Z</dcterms:modified>
</cp:coreProperties>
</file>